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5" r:id="rId3"/>
    <p:sldMasterId id="2147483681" r:id="rId4"/>
    <p:sldMasterId id="2147483696" r:id="rId5"/>
    <p:sldMasterId id="2147483709" r:id="rId6"/>
    <p:sldMasterId id="2147483724" r:id="rId7"/>
  </p:sldMasterIdLst>
  <p:notesMasterIdLst>
    <p:notesMasterId r:id="rId27"/>
  </p:notesMasterIdLst>
  <p:handoutMasterIdLst>
    <p:handoutMasterId r:id="rId28"/>
  </p:handoutMasterIdLst>
  <p:sldIdLst>
    <p:sldId id="477" r:id="rId8"/>
    <p:sldId id="476" r:id="rId9"/>
    <p:sldId id="481" r:id="rId10"/>
    <p:sldId id="486" r:id="rId11"/>
    <p:sldId id="487" r:id="rId12"/>
    <p:sldId id="488" r:id="rId13"/>
    <p:sldId id="489" r:id="rId14"/>
    <p:sldId id="490" r:id="rId15"/>
    <p:sldId id="491" r:id="rId16"/>
    <p:sldId id="496" r:id="rId17"/>
    <p:sldId id="497" r:id="rId18"/>
    <p:sldId id="494" r:id="rId19"/>
    <p:sldId id="492" r:id="rId20"/>
    <p:sldId id="499" r:id="rId21"/>
    <p:sldId id="493" r:id="rId22"/>
    <p:sldId id="498" r:id="rId23"/>
    <p:sldId id="480" r:id="rId24"/>
    <p:sldId id="495" r:id="rId25"/>
    <p:sldId id="478" r:id="rId26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嘉禾" initials="石嘉禾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E26"/>
    <a:srgbClr val="A6B39D"/>
    <a:srgbClr val="A60005"/>
    <a:srgbClr val="6C8959"/>
    <a:srgbClr val="8E9F82"/>
    <a:srgbClr val="548235"/>
    <a:srgbClr val="E07A81"/>
    <a:srgbClr val="B46063"/>
    <a:srgbClr val="941F23"/>
    <a:srgbClr val="F28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94721" autoAdjust="0"/>
  </p:normalViewPr>
  <p:slideViewPr>
    <p:cSldViewPr snapToGrid="0">
      <p:cViewPr varScale="1">
        <p:scale>
          <a:sx n="77" d="100"/>
          <a:sy n="77" d="100"/>
        </p:scale>
        <p:origin x="3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57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lin Chen" userId="0d2d9c6a-95d9-49c9-8f0f-48f042dc0890" providerId="ADAL" clId="{8E461933-8601-4582-A85D-8F1134159F18}"/>
    <pc:docChg chg="undo custSel addSld delSld modSld sldOrd">
      <pc:chgData name="Jialin Chen" userId="0d2d9c6a-95d9-49c9-8f0f-48f042dc0890" providerId="ADAL" clId="{8E461933-8601-4582-A85D-8F1134159F18}" dt="2021-06-01T00:50:18.940" v="5839" actId="20577"/>
      <pc:docMkLst>
        <pc:docMk/>
      </pc:docMkLst>
      <pc:sldChg chg="addSp delSp modSp">
        <pc:chgData name="Jialin Chen" userId="0d2d9c6a-95d9-49c9-8f0f-48f042dc0890" providerId="ADAL" clId="{8E461933-8601-4582-A85D-8F1134159F18}" dt="2021-05-31T20:01:02.483" v="5815" actId="1076"/>
        <pc:sldMkLst>
          <pc:docMk/>
          <pc:sldMk cId="2712917282" sldId="476"/>
        </pc:sldMkLst>
        <pc:spChg chg="mod">
          <ac:chgData name="Jialin Chen" userId="0d2d9c6a-95d9-49c9-8f0f-48f042dc0890" providerId="ADAL" clId="{8E461933-8601-4582-A85D-8F1134159F18}" dt="2021-05-31T15:12:55.566" v="4914" actId="120"/>
          <ac:spMkLst>
            <pc:docMk/>
            <pc:sldMk cId="2712917282" sldId="476"/>
            <ac:spMk id="2" creationId="{00000000-0000-0000-0000-000000000000}"/>
          </ac:spMkLst>
        </pc:spChg>
        <pc:spChg chg="del">
          <ac:chgData name="Jialin Chen" userId="0d2d9c6a-95d9-49c9-8f0f-48f042dc0890" providerId="ADAL" clId="{8E461933-8601-4582-A85D-8F1134159F18}" dt="2021-05-31T15:58:10.967" v="4915"/>
          <ac:spMkLst>
            <pc:docMk/>
            <pc:sldMk cId="2712917282" sldId="476"/>
            <ac:spMk id="3" creationId="{00000000-0000-0000-0000-000000000000}"/>
          </ac:spMkLst>
        </pc:spChg>
        <pc:spChg chg="add mod">
          <ac:chgData name="Jialin Chen" userId="0d2d9c6a-95d9-49c9-8f0f-48f042dc0890" providerId="ADAL" clId="{8E461933-8601-4582-A85D-8F1134159F18}" dt="2021-05-31T20:01:02.483" v="5815" actId="1076"/>
          <ac:spMkLst>
            <pc:docMk/>
            <pc:sldMk cId="2712917282" sldId="476"/>
            <ac:spMk id="3" creationId="{C1A40ED0-CE6A-4A98-9200-5CA14CC438B9}"/>
          </ac:spMkLst>
        </pc:spChg>
        <pc:spChg chg="add mod">
          <ac:chgData name="Jialin Chen" userId="0d2d9c6a-95d9-49c9-8f0f-48f042dc0890" providerId="ADAL" clId="{8E461933-8601-4582-A85D-8F1134159F18}" dt="2021-05-31T20:01:02.483" v="5815" actId="1076"/>
          <ac:spMkLst>
            <pc:docMk/>
            <pc:sldMk cId="2712917282" sldId="476"/>
            <ac:spMk id="6" creationId="{8BA7C630-692C-4446-A130-B825343DB8D6}"/>
          </ac:spMkLst>
        </pc:spChg>
        <pc:picChg chg="add mod">
          <ac:chgData name="Jialin Chen" userId="0d2d9c6a-95d9-49c9-8f0f-48f042dc0890" providerId="ADAL" clId="{8E461933-8601-4582-A85D-8F1134159F18}" dt="2021-05-31T20:01:02.483" v="5815" actId="1076"/>
          <ac:picMkLst>
            <pc:docMk/>
            <pc:sldMk cId="2712917282" sldId="476"/>
            <ac:picMk id="4" creationId="{6CED36C2-0C4C-4193-AEBC-EC1DEC2C2AC3}"/>
          </ac:picMkLst>
        </pc:picChg>
        <pc:picChg chg="add mod">
          <ac:chgData name="Jialin Chen" userId="0d2d9c6a-95d9-49c9-8f0f-48f042dc0890" providerId="ADAL" clId="{8E461933-8601-4582-A85D-8F1134159F18}" dt="2021-05-31T20:01:02.483" v="5815" actId="1076"/>
          <ac:picMkLst>
            <pc:docMk/>
            <pc:sldMk cId="2712917282" sldId="476"/>
            <ac:picMk id="5" creationId="{4ED96E35-05B6-4579-9ABD-2CA0368A3726}"/>
          </ac:picMkLst>
        </pc:picChg>
      </pc:sldChg>
      <pc:sldChg chg="modSp">
        <pc:chgData name="Jialin Chen" userId="0d2d9c6a-95d9-49c9-8f0f-48f042dc0890" providerId="ADAL" clId="{8E461933-8601-4582-A85D-8F1134159F18}" dt="2021-05-31T14:19:06.430" v="3576" actId="207"/>
        <pc:sldMkLst>
          <pc:docMk/>
          <pc:sldMk cId="159163120" sldId="477"/>
        </pc:sldMkLst>
        <pc:spChg chg="mod">
          <ac:chgData name="Jialin Chen" userId="0d2d9c6a-95d9-49c9-8f0f-48f042dc0890" providerId="ADAL" clId="{8E461933-8601-4582-A85D-8F1134159F18}" dt="2021-05-31T02:09:03.173" v="28"/>
          <ac:spMkLst>
            <pc:docMk/>
            <pc:sldMk cId="159163120" sldId="477"/>
            <ac:spMk id="2" creationId="{00000000-0000-0000-0000-000000000000}"/>
          </ac:spMkLst>
        </pc:spChg>
        <pc:spChg chg="mod">
          <ac:chgData name="Jialin Chen" userId="0d2d9c6a-95d9-49c9-8f0f-48f042dc0890" providerId="ADAL" clId="{8E461933-8601-4582-A85D-8F1134159F18}" dt="2021-05-31T14:19:06.430" v="3576" actId="207"/>
          <ac:spMkLst>
            <pc:docMk/>
            <pc:sldMk cId="159163120" sldId="477"/>
            <ac:spMk id="3" creationId="{00000000-0000-0000-0000-000000000000}"/>
          </ac:spMkLst>
        </pc:spChg>
      </pc:sldChg>
      <pc:sldChg chg="addSp modSp">
        <pc:chgData name="Jialin Chen" userId="0d2d9c6a-95d9-49c9-8f0f-48f042dc0890" providerId="ADAL" clId="{8E461933-8601-4582-A85D-8F1134159F18}" dt="2021-05-31T07:42:23.591" v="2324" actId="113"/>
        <pc:sldMkLst>
          <pc:docMk/>
          <pc:sldMk cId="3707707646" sldId="478"/>
        </pc:sldMkLst>
        <pc:spChg chg="add mod">
          <ac:chgData name="Jialin Chen" userId="0d2d9c6a-95d9-49c9-8f0f-48f042dc0890" providerId="ADAL" clId="{8E461933-8601-4582-A85D-8F1134159F18}" dt="2021-05-31T07:42:23.591" v="2324" actId="113"/>
          <ac:spMkLst>
            <pc:docMk/>
            <pc:sldMk cId="3707707646" sldId="478"/>
            <ac:spMk id="2" creationId="{D1D9BFDE-8733-4863-AE39-FD293B0410E8}"/>
          </ac:spMkLst>
        </pc:spChg>
      </pc:sldChg>
      <pc:sldChg chg="addSp delSp modSp del">
        <pc:chgData name="Jialin Chen" userId="0d2d9c6a-95d9-49c9-8f0f-48f042dc0890" providerId="ADAL" clId="{8E461933-8601-4582-A85D-8F1134159F18}" dt="2021-05-31T03:43:27.979" v="174" actId="2696"/>
        <pc:sldMkLst>
          <pc:docMk/>
          <pc:sldMk cId="2638420343" sldId="479"/>
        </pc:sldMkLst>
        <pc:spChg chg="mod">
          <ac:chgData name="Jialin Chen" userId="0d2d9c6a-95d9-49c9-8f0f-48f042dc0890" providerId="ADAL" clId="{8E461933-8601-4582-A85D-8F1134159F18}" dt="2021-05-31T03:38:19.253" v="167" actId="20577"/>
          <ac:spMkLst>
            <pc:docMk/>
            <pc:sldMk cId="2638420343" sldId="479"/>
            <ac:spMk id="2" creationId="{00000000-0000-0000-0000-000000000000}"/>
          </ac:spMkLst>
        </pc:spChg>
        <pc:spChg chg="del">
          <ac:chgData name="Jialin Chen" userId="0d2d9c6a-95d9-49c9-8f0f-48f042dc0890" providerId="ADAL" clId="{8E461933-8601-4582-A85D-8F1134159F18}" dt="2021-05-31T03:38:02.475" v="156"/>
          <ac:spMkLst>
            <pc:docMk/>
            <pc:sldMk cId="2638420343" sldId="479"/>
            <ac:spMk id="3" creationId="{00000000-0000-0000-0000-000000000000}"/>
          </ac:spMkLst>
        </pc:spChg>
        <pc:picChg chg="add mod">
          <ac:chgData name="Jialin Chen" userId="0d2d9c6a-95d9-49c9-8f0f-48f042dc0890" providerId="ADAL" clId="{8E461933-8601-4582-A85D-8F1134159F18}" dt="2021-05-31T03:38:12.582" v="158" actId="1076"/>
          <ac:picMkLst>
            <pc:docMk/>
            <pc:sldMk cId="2638420343" sldId="479"/>
            <ac:picMk id="5" creationId="{E9A79EE0-66EB-4E6A-AC09-81D5B9051D7A}"/>
          </ac:picMkLst>
        </pc:picChg>
        <pc:picChg chg="add mod">
          <ac:chgData name="Jialin Chen" userId="0d2d9c6a-95d9-49c9-8f0f-48f042dc0890" providerId="ADAL" clId="{8E461933-8601-4582-A85D-8F1134159F18}" dt="2021-05-31T03:43:05.573" v="171" actId="1076"/>
          <ac:picMkLst>
            <pc:docMk/>
            <pc:sldMk cId="2638420343" sldId="479"/>
            <ac:picMk id="7" creationId="{8E6C1AC8-3476-4D50-B4AF-27F076842BDA}"/>
          </ac:picMkLst>
        </pc:picChg>
      </pc:sldChg>
      <pc:sldChg chg="addSp delSp modSp">
        <pc:chgData name="Jialin Chen" userId="0d2d9c6a-95d9-49c9-8f0f-48f042dc0890" providerId="ADAL" clId="{8E461933-8601-4582-A85D-8F1134159F18}" dt="2021-05-31T18:31:34.042" v="5107" actId="1076"/>
        <pc:sldMkLst>
          <pc:docMk/>
          <pc:sldMk cId="2148718872" sldId="480"/>
        </pc:sldMkLst>
        <pc:spChg chg="mod">
          <ac:chgData name="Jialin Chen" userId="0d2d9c6a-95d9-49c9-8f0f-48f042dc0890" providerId="ADAL" clId="{8E461933-8601-4582-A85D-8F1134159F18}" dt="2021-05-31T06:55:05.083" v="1670" actId="120"/>
          <ac:spMkLst>
            <pc:docMk/>
            <pc:sldMk cId="2148718872" sldId="480"/>
            <ac:spMk id="2" creationId="{00000000-0000-0000-0000-000000000000}"/>
          </ac:spMkLst>
        </pc:spChg>
        <pc:spChg chg="add del">
          <ac:chgData name="Jialin Chen" userId="0d2d9c6a-95d9-49c9-8f0f-48f042dc0890" providerId="ADAL" clId="{8E461933-8601-4582-A85D-8F1134159F18}" dt="2021-05-31T18:26:43.735" v="5058" actId="478"/>
          <ac:spMkLst>
            <pc:docMk/>
            <pc:sldMk cId="2148718872" sldId="480"/>
            <ac:spMk id="3" creationId="{00000000-0000-0000-0000-000000000000}"/>
          </ac:spMkLst>
        </pc:spChg>
        <pc:spChg chg="add mod">
          <ac:chgData name="Jialin Chen" userId="0d2d9c6a-95d9-49c9-8f0f-48f042dc0890" providerId="ADAL" clId="{8E461933-8601-4582-A85D-8F1134159F18}" dt="2021-05-31T18:31:34.042" v="5107" actId="1076"/>
          <ac:spMkLst>
            <pc:docMk/>
            <pc:sldMk cId="2148718872" sldId="480"/>
            <ac:spMk id="16" creationId="{35F741AB-F481-438F-B133-1AFD6710A003}"/>
          </ac:spMkLst>
        </pc:spChg>
        <pc:spChg chg="add mod">
          <ac:chgData name="Jialin Chen" userId="0d2d9c6a-95d9-49c9-8f0f-48f042dc0890" providerId="ADAL" clId="{8E461933-8601-4582-A85D-8F1134159F18}" dt="2021-05-31T18:31:34.042" v="5107" actId="1076"/>
          <ac:spMkLst>
            <pc:docMk/>
            <pc:sldMk cId="2148718872" sldId="480"/>
            <ac:spMk id="17" creationId="{E5535D47-4B9C-4B52-8E2F-40F68A2A68EF}"/>
          </ac:spMkLst>
        </pc:spChg>
        <pc:spChg chg="add mod">
          <ac:chgData name="Jialin Chen" userId="0d2d9c6a-95d9-49c9-8f0f-48f042dc0890" providerId="ADAL" clId="{8E461933-8601-4582-A85D-8F1134159F18}" dt="2021-05-31T18:31:34.042" v="5107" actId="1076"/>
          <ac:spMkLst>
            <pc:docMk/>
            <pc:sldMk cId="2148718872" sldId="480"/>
            <ac:spMk id="18" creationId="{FA6DD822-3D42-475D-8F3D-E74AC17C62B2}"/>
          </ac:spMkLst>
        </pc:spChg>
        <pc:picChg chg="add del mod">
          <ac:chgData name="Jialin Chen" userId="0d2d9c6a-95d9-49c9-8f0f-48f042dc0890" providerId="ADAL" clId="{8E461933-8601-4582-A85D-8F1134159F18}" dt="2021-05-31T18:26:24.760" v="5057"/>
          <ac:picMkLst>
            <pc:docMk/>
            <pc:sldMk cId="2148718872" sldId="480"/>
            <ac:picMk id="5" creationId="{F95AC685-95F1-4894-9C48-536BEB020401}"/>
          </ac:picMkLst>
        </pc:picChg>
        <pc:picChg chg="add del mod">
          <ac:chgData name="Jialin Chen" userId="0d2d9c6a-95d9-49c9-8f0f-48f042dc0890" providerId="ADAL" clId="{8E461933-8601-4582-A85D-8F1134159F18}" dt="2021-05-31T18:27:18.864" v="5064" actId="478"/>
          <ac:picMkLst>
            <pc:docMk/>
            <pc:sldMk cId="2148718872" sldId="480"/>
            <ac:picMk id="7" creationId="{AF086C4E-7227-4366-BD70-97E11E7504BD}"/>
          </ac:picMkLst>
        </pc:picChg>
        <pc:picChg chg="add del mod">
          <ac:chgData name="Jialin Chen" userId="0d2d9c6a-95d9-49c9-8f0f-48f042dc0890" providerId="ADAL" clId="{8E461933-8601-4582-A85D-8F1134159F18}" dt="2021-05-31T18:27:17.240" v="5063" actId="478"/>
          <ac:picMkLst>
            <pc:docMk/>
            <pc:sldMk cId="2148718872" sldId="480"/>
            <ac:picMk id="9" creationId="{236FCDC6-F4A6-451C-9A39-1383DEA753A1}"/>
          </ac:picMkLst>
        </pc:picChg>
        <pc:picChg chg="add mod">
          <ac:chgData name="Jialin Chen" userId="0d2d9c6a-95d9-49c9-8f0f-48f042dc0890" providerId="ADAL" clId="{8E461933-8601-4582-A85D-8F1134159F18}" dt="2021-05-31T18:28:30.554" v="5076" actId="1076"/>
          <ac:picMkLst>
            <pc:docMk/>
            <pc:sldMk cId="2148718872" sldId="480"/>
            <ac:picMk id="11" creationId="{0E8CFB74-B494-49CC-A7A8-BA450E3F6C4A}"/>
          </ac:picMkLst>
        </pc:picChg>
        <pc:picChg chg="add mod">
          <ac:chgData name="Jialin Chen" userId="0d2d9c6a-95d9-49c9-8f0f-48f042dc0890" providerId="ADAL" clId="{8E461933-8601-4582-A85D-8F1134159F18}" dt="2021-05-31T18:28:30.554" v="5076" actId="1076"/>
          <ac:picMkLst>
            <pc:docMk/>
            <pc:sldMk cId="2148718872" sldId="480"/>
            <ac:picMk id="13" creationId="{D47B5D76-45BF-4F9E-B493-CD7C062E100B}"/>
          </ac:picMkLst>
        </pc:picChg>
        <pc:picChg chg="add mod">
          <ac:chgData name="Jialin Chen" userId="0d2d9c6a-95d9-49c9-8f0f-48f042dc0890" providerId="ADAL" clId="{8E461933-8601-4582-A85D-8F1134159F18}" dt="2021-05-31T18:28:30.554" v="5076" actId="1076"/>
          <ac:picMkLst>
            <pc:docMk/>
            <pc:sldMk cId="2148718872" sldId="480"/>
            <ac:picMk id="15" creationId="{FEBB1633-9F1A-4185-AD39-ED8BB1103249}"/>
          </ac:picMkLst>
        </pc:picChg>
      </pc:sldChg>
      <pc:sldChg chg="addSp delSp modSp add modNotesTx">
        <pc:chgData name="Jialin Chen" userId="0d2d9c6a-95d9-49c9-8f0f-48f042dc0890" providerId="ADAL" clId="{8E461933-8601-4582-A85D-8F1134159F18}" dt="2021-05-31T12:50:48.833" v="3461" actId="208"/>
        <pc:sldMkLst>
          <pc:docMk/>
          <pc:sldMk cId="3315159191" sldId="481"/>
        </pc:sldMkLst>
        <pc:spChg chg="mod">
          <ac:chgData name="Jialin Chen" userId="0d2d9c6a-95d9-49c9-8f0f-48f042dc0890" providerId="ADAL" clId="{8E461933-8601-4582-A85D-8F1134159F18}" dt="2021-05-31T03:43:54.383" v="182" actId="120"/>
          <ac:spMkLst>
            <pc:docMk/>
            <pc:sldMk cId="3315159191" sldId="481"/>
            <ac:spMk id="2" creationId="{00000000-0000-0000-0000-000000000000}"/>
          </ac:spMkLst>
        </pc:spChg>
        <pc:spChg chg="add del mod">
          <ac:chgData name="Jialin Chen" userId="0d2d9c6a-95d9-49c9-8f0f-48f042dc0890" providerId="ADAL" clId="{8E461933-8601-4582-A85D-8F1134159F18}" dt="2021-05-31T03:43:39.611" v="179"/>
          <ac:spMkLst>
            <pc:docMk/>
            <pc:sldMk cId="3315159191" sldId="481"/>
            <ac:spMk id="4" creationId="{1E6BAF83-D5BD-403B-B9E3-8DB3CA2C8D3C}"/>
          </ac:spMkLst>
        </pc:spChg>
        <pc:spChg chg="add del mod">
          <ac:chgData name="Jialin Chen" userId="0d2d9c6a-95d9-49c9-8f0f-48f042dc0890" providerId="ADAL" clId="{8E461933-8601-4582-A85D-8F1134159F18}" dt="2021-05-31T04:07:46.134" v="216" actId="478"/>
          <ac:spMkLst>
            <pc:docMk/>
            <pc:sldMk cId="3315159191" sldId="481"/>
            <ac:spMk id="6" creationId="{FD505D13-67C3-4216-8056-3426E11894BC}"/>
          </ac:spMkLst>
        </pc:spChg>
        <pc:spChg chg="add mod">
          <ac:chgData name="Jialin Chen" userId="0d2d9c6a-95d9-49c9-8f0f-48f042dc0890" providerId="ADAL" clId="{8E461933-8601-4582-A85D-8F1134159F18}" dt="2021-05-31T12:50:48.833" v="3461" actId="208"/>
          <ac:spMkLst>
            <pc:docMk/>
            <pc:sldMk cId="3315159191" sldId="481"/>
            <ac:spMk id="13" creationId="{AA9DA182-6875-4339-9AD5-8E8D0573DC87}"/>
          </ac:spMkLst>
        </pc:spChg>
        <pc:picChg chg="del">
          <ac:chgData name="Jialin Chen" userId="0d2d9c6a-95d9-49c9-8f0f-48f042dc0890" providerId="ADAL" clId="{8E461933-8601-4582-A85D-8F1134159F18}" dt="2021-05-31T03:43:34.863" v="177" actId="478"/>
          <ac:picMkLst>
            <pc:docMk/>
            <pc:sldMk cId="3315159191" sldId="481"/>
            <ac:picMk id="5" creationId="{E9A79EE0-66EB-4E6A-AC09-81D5B9051D7A}"/>
          </ac:picMkLst>
        </pc:picChg>
        <pc:picChg chg="del">
          <ac:chgData name="Jialin Chen" userId="0d2d9c6a-95d9-49c9-8f0f-48f042dc0890" providerId="ADAL" clId="{8E461933-8601-4582-A85D-8F1134159F18}" dt="2021-05-31T03:43:38.448" v="178"/>
          <ac:picMkLst>
            <pc:docMk/>
            <pc:sldMk cId="3315159191" sldId="481"/>
            <ac:picMk id="7" creationId="{8E6C1AC8-3476-4D50-B4AF-27F076842BDA}"/>
          </ac:picMkLst>
        </pc:picChg>
        <pc:picChg chg="add mod">
          <ac:chgData name="Jialin Chen" userId="0d2d9c6a-95d9-49c9-8f0f-48f042dc0890" providerId="ADAL" clId="{8E461933-8601-4582-A85D-8F1134159F18}" dt="2021-05-31T04:33:26.248" v="533" actId="1076"/>
          <ac:picMkLst>
            <pc:docMk/>
            <pc:sldMk cId="3315159191" sldId="481"/>
            <ac:picMk id="8" creationId="{6B8512C1-75E4-4454-88C5-A9FCEE8685C6}"/>
          </ac:picMkLst>
        </pc:picChg>
        <pc:picChg chg="add mod">
          <ac:chgData name="Jialin Chen" userId="0d2d9c6a-95d9-49c9-8f0f-48f042dc0890" providerId="ADAL" clId="{8E461933-8601-4582-A85D-8F1134159F18}" dt="2021-05-31T04:32:26.453" v="507" actId="1036"/>
          <ac:picMkLst>
            <pc:docMk/>
            <pc:sldMk cId="3315159191" sldId="481"/>
            <ac:picMk id="10" creationId="{C63972C4-2813-4912-BAE5-5E8E37EC87A6}"/>
          </ac:picMkLst>
        </pc:picChg>
        <pc:cxnChg chg="add mod">
          <ac:chgData name="Jialin Chen" userId="0d2d9c6a-95d9-49c9-8f0f-48f042dc0890" providerId="ADAL" clId="{8E461933-8601-4582-A85D-8F1134159F18}" dt="2021-05-31T04:33:54.135" v="535" actId="14100"/>
          <ac:cxnSpMkLst>
            <pc:docMk/>
            <pc:sldMk cId="3315159191" sldId="481"/>
            <ac:cxnSpMk id="12" creationId="{9115E226-FDFF-44EE-851E-A5BAE11F88A5}"/>
          </ac:cxnSpMkLst>
        </pc:cxnChg>
      </pc:sldChg>
      <pc:sldChg chg="addSp delSp modSp add del">
        <pc:chgData name="Jialin Chen" userId="0d2d9c6a-95d9-49c9-8f0f-48f042dc0890" providerId="ADAL" clId="{8E461933-8601-4582-A85D-8F1134159F18}" dt="2021-05-31T04:08:12.713" v="220" actId="2696"/>
        <pc:sldMkLst>
          <pc:docMk/>
          <pc:sldMk cId="4133611983" sldId="482"/>
        </pc:sldMkLst>
        <pc:spChg chg="add mod">
          <ac:chgData name="Jialin Chen" userId="0d2d9c6a-95d9-49c9-8f0f-48f042dc0890" providerId="ADAL" clId="{8E461933-8601-4582-A85D-8F1134159F18}" dt="2021-05-31T04:08:06.391" v="217" actId="478"/>
          <ac:spMkLst>
            <pc:docMk/>
            <pc:sldMk cId="4133611983" sldId="482"/>
            <ac:spMk id="4" creationId="{7EEFBDE7-E37E-42D8-8F8E-AA3BA681FA81}"/>
          </ac:spMkLst>
        </pc:spChg>
        <pc:picChg chg="del">
          <ac:chgData name="Jialin Chen" userId="0d2d9c6a-95d9-49c9-8f0f-48f042dc0890" providerId="ADAL" clId="{8E461933-8601-4582-A85D-8F1134159F18}" dt="2021-05-31T04:08:06.391" v="217" actId="478"/>
          <ac:picMkLst>
            <pc:docMk/>
            <pc:sldMk cId="4133611983" sldId="482"/>
            <ac:picMk id="5" creationId="{E9A79EE0-66EB-4E6A-AC09-81D5B9051D7A}"/>
          </ac:picMkLst>
        </pc:picChg>
      </pc:sldChg>
      <pc:sldChg chg="add del">
        <pc:chgData name="Jialin Chen" userId="0d2d9c6a-95d9-49c9-8f0f-48f042dc0890" providerId="ADAL" clId="{8E461933-8601-4582-A85D-8F1134159F18}" dt="2021-05-31T04:21:54.136" v="225" actId="2696"/>
        <pc:sldMkLst>
          <pc:docMk/>
          <pc:sldMk cId="2426326993" sldId="483"/>
        </pc:sldMkLst>
      </pc:sldChg>
      <pc:sldChg chg="add del">
        <pc:chgData name="Jialin Chen" userId="0d2d9c6a-95d9-49c9-8f0f-48f042dc0890" providerId="ADAL" clId="{8E461933-8601-4582-A85D-8F1134159F18}" dt="2021-05-31T04:21:59.462" v="226" actId="2696"/>
        <pc:sldMkLst>
          <pc:docMk/>
          <pc:sldMk cId="386993482" sldId="484"/>
        </pc:sldMkLst>
      </pc:sldChg>
      <pc:sldChg chg="add del">
        <pc:chgData name="Jialin Chen" userId="0d2d9c6a-95d9-49c9-8f0f-48f042dc0890" providerId="ADAL" clId="{8E461933-8601-4582-A85D-8F1134159F18}" dt="2021-05-31T04:22:00.059" v="227" actId="2696"/>
        <pc:sldMkLst>
          <pc:docMk/>
          <pc:sldMk cId="1466690304" sldId="485"/>
        </pc:sldMkLst>
      </pc:sldChg>
      <pc:sldChg chg="addSp modSp add modNotesTx">
        <pc:chgData name="Jialin Chen" userId="0d2d9c6a-95d9-49c9-8f0f-48f042dc0890" providerId="ADAL" clId="{8E461933-8601-4582-A85D-8F1134159F18}" dt="2021-05-31T12:50:14.481" v="3451" actId="14100"/>
        <pc:sldMkLst>
          <pc:docMk/>
          <pc:sldMk cId="3116455531" sldId="486"/>
        </pc:sldMkLst>
        <pc:spChg chg="add mod">
          <ac:chgData name="Jialin Chen" userId="0d2d9c6a-95d9-49c9-8f0f-48f042dc0890" providerId="ADAL" clId="{8E461933-8601-4582-A85D-8F1134159F18}" dt="2021-05-31T07:25:53.590" v="1862" actId="1076"/>
          <ac:spMkLst>
            <pc:docMk/>
            <pc:sldMk cId="3116455531" sldId="486"/>
            <ac:spMk id="3" creationId="{EE389A06-2D4D-4E52-9A86-D521169E5DD0}"/>
          </ac:spMkLst>
        </pc:spChg>
        <pc:spChg chg="add mod">
          <ac:chgData name="Jialin Chen" userId="0d2d9c6a-95d9-49c9-8f0f-48f042dc0890" providerId="ADAL" clId="{8E461933-8601-4582-A85D-8F1134159F18}" dt="2021-05-31T12:50:14.481" v="3451" actId="14100"/>
          <ac:spMkLst>
            <pc:docMk/>
            <pc:sldMk cId="3116455531" sldId="486"/>
            <ac:spMk id="5" creationId="{A2227A0E-527B-48DB-BB6E-DD4EF075B843}"/>
          </ac:spMkLst>
        </pc:spChg>
        <pc:picChg chg="add mod">
          <ac:chgData name="Jialin Chen" userId="0d2d9c6a-95d9-49c9-8f0f-48f042dc0890" providerId="ADAL" clId="{8E461933-8601-4582-A85D-8F1134159F18}" dt="2021-05-31T12:49:54.125" v="3449" actId="14100"/>
          <ac:picMkLst>
            <pc:docMk/>
            <pc:sldMk cId="3116455531" sldId="486"/>
            <ac:picMk id="4" creationId="{E97B9B2A-2AAB-4962-8E36-DC2FE9C2363F}"/>
          </ac:picMkLst>
        </pc:picChg>
        <pc:picChg chg="mod">
          <ac:chgData name="Jialin Chen" userId="0d2d9c6a-95d9-49c9-8f0f-48f042dc0890" providerId="ADAL" clId="{8E461933-8601-4582-A85D-8F1134159F18}" dt="2021-05-31T04:21:31.815" v="223" actId="14826"/>
          <ac:picMkLst>
            <pc:docMk/>
            <pc:sldMk cId="3116455531" sldId="486"/>
            <ac:picMk id="8" creationId="{6B8512C1-75E4-4454-88C5-A9FCEE8685C6}"/>
          </ac:picMkLst>
        </pc:picChg>
        <pc:cxnChg chg="add mod">
          <ac:chgData name="Jialin Chen" userId="0d2d9c6a-95d9-49c9-8f0f-48f042dc0890" providerId="ADAL" clId="{8E461933-8601-4582-A85D-8F1134159F18}" dt="2021-05-31T12:49:54.125" v="3449" actId="14100"/>
          <ac:cxnSpMkLst>
            <pc:docMk/>
            <pc:sldMk cId="3116455531" sldId="486"/>
            <ac:cxnSpMk id="7" creationId="{0620A4F4-70C3-443E-B123-B171108D7CED}"/>
          </ac:cxnSpMkLst>
        </pc:cxnChg>
        <pc:cxnChg chg="add mod">
          <ac:chgData name="Jialin Chen" userId="0d2d9c6a-95d9-49c9-8f0f-48f042dc0890" providerId="ADAL" clId="{8E461933-8601-4582-A85D-8F1134159F18}" dt="2021-05-31T07:25:53.590" v="1862" actId="1076"/>
          <ac:cxnSpMkLst>
            <pc:docMk/>
            <pc:sldMk cId="3116455531" sldId="486"/>
            <ac:cxnSpMk id="9" creationId="{6A00E040-6E91-48C8-92F4-F1CE1F3EBDEB}"/>
          </ac:cxnSpMkLst>
        </pc:cxnChg>
      </pc:sldChg>
      <pc:sldChg chg="addSp delSp modSp add modNotesTx">
        <pc:chgData name="Jialin Chen" userId="0d2d9c6a-95d9-49c9-8f0f-48f042dc0890" providerId="ADAL" clId="{8E461933-8601-4582-A85D-8F1134159F18}" dt="2021-05-31T10:29:38.327" v="3447" actId="208"/>
        <pc:sldMkLst>
          <pc:docMk/>
          <pc:sldMk cId="743877722" sldId="487"/>
        </pc:sldMkLst>
        <pc:spChg chg="mod">
          <ac:chgData name="Jialin Chen" userId="0d2d9c6a-95d9-49c9-8f0f-48f042dc0890" providerId="ADAL" clId="{8E461933-8601-4582-A85D-8F1134159F18}" dt="2021-05-31T05:34:00.452" v="671"/>
          <ac:spMkLst>
            <pc:docMk/>
            <pc:sldMk cId="743877722" sldId="487"/>
            <ac:spMk id="2" creationId="{00000000-0000-0000-0000-000000000000}"/>
          </ac:spMkLst>
        </pc:spChg>
        <pc:spChg chg="add mod ord">
          <ac:chgData name="Jialin Chen" userId="0d2d9c6a-95d9-49c9-8f0f-48f042dc0890" providerId="ADAL" clId="{8E461933-8601-4582-A85D-8F1134159F18}" dt="2021-05-31T10:28:39.211" v="3441" actId="14100"/>
          <ac:spMkLst>
            <pc:docMk/>
            <pc:sldMk cId="743877722" sldId="487"/>
            <ac:spMk id="5" creationId="{2133E71F-28E0-48E9-9BF3-0397AFF4A2C6}"/>
          </ac:spMkLst>
        </pc:spChg>
        <pc:spChg chg="add del mod">
          <ac:chgData name="Jialin Chen" userId="0d2d9c6a-95d9-49c9-8f0f-48f042dc0890" providerId="ADAL" clId="{8E461933-8601-4582-A85D-8F1134159F18}" dt="2021-05-31T05:46:44.599" v="757" actId="478"/>
          <ac:spMkLst>
            <pc:docMk/>
            <pc:sldMk cId="743877722" sldId="487"/>
            <ac:spMk id="17" creationId="{590408AD-ABA1-4EDC-A014-19EB3F5270FE}"/>
          </ac:spMkLst>
        </pc:spChg>
        <pc:picChg chg="add mod">
          <ac:chgData name="Jialin Chen" userId="0d2d9c6a-95d9-49c9-8f0f-48f042dc0890" providerId="ADAL" clId="{8E461933-8601-4582-A85D-8F1134159F18}" dt="2021-05-31T05:51:59.455" v="774" actId="1076"/>
          <ac:picMkLst>
            <pc:docMk/>
            <pc:sldMk cId="743877722" sldId="487"/>
            <ac:picMk id="4" creationId="{B6A90CE3-6052-44F4-A1BE-35CDAD7935C0}"/>
          </ac:picMkLst>
        </pc:picChg>
        <pc:picChg chg="add del mod">
          <ac:chgData name="Jialin Chen" userId="0d2d9c6a-95d9-49c9-8f0f-48f042dc0890" providerId="ADAL" clId="{8E461933-8601-4582-A85D-8F1134159F18}" dt="2021-05-31T05:40:14.542" v="721" actId="478"/>
          <ac:picMkLst>
            <pc:docMk/>
            <pc:sldMk cId="743877722" sldId="487"/>
            <ac:picMk id="7" creationId="{98C46E48-30DB-466F-8841-F7D52988ECF8}"/>
          </ac:picMkLst>
        </pc:picChg>
        <pc:picChg chg="add del mod">
          <ac:chgData name="Jialin Chen" userId="0d2d9c6a-95d9-49c9-8f0f-48f042dc0890" providerId="ADAL" clId="{8E461933-8601-4582-A85D-8F1134159F18}" dt="2021-05-31T05:43:44.352" v="724" actId="478"/>
          <ac:picMkLst>
            <pc:docMk/>
            <pc:sldMk cId="743877722" sldId="487"/>
            <ac:picMk id="10" creationId="{2D83FA1B-E224-4F14-B645-F4251C7E7737}"/>
          </ac:picMkLst>
        </pc:picChg>
        <pc:picChg chg="add del mod">
          <ac:chgData name="Jialin Chen" userId="0d2d9c6a-95d9-49c9-8f0f-48f042dc0890" providerId="ADAL" clId="{8E461933-8601-4582-A85D-8F1134159F18}" dt="2021-05-31T05:47:31.318" v="759" actId="478"/>
          <ac:picMkLst>
            <pc:docMk/>
            <pc:sldMk cId="743877722" sldId="487"/>
            <ac:picMk id="12" creationId="{F5770DC8-E976-49D0-A539-1816E237E6A4}"/>
          </ac:picMkLst>
        </pc:picChg>
        <pc:picChg chg="add del mod">
          <ac:chgData name="Jialin Chen" userId="0d2d9c6a-95d9-49c9-8f0f-48f042dc0890" providerId="ADAL" clId="{8E461933-8601-4582-A85D-8F1134159F18}" dt="2021-05-31T05:51:00.195" v="763" actId="478"/>
          <ac:picMkLst>
            <pc:docMk/>
            <pc:sldMk cId="743877722" sldId="487"/>
            <ac:picMk id="21" creationId="{6C07A03F-0195-4A0C-AFA9-9289AF88B8AA}"/>
          </ac:picMkLst>
        </pc:picChg>
        <pc:picChg chg="add mod">
          <ac:chgData name="Jialin Chen" userId="0d2d9c6a-95d9-49c9-8f0f-48f042dc0890" providerId="ADAL" clId="{8E461933-8601-4582-A85D-8F1134159F18}" dt="2021-05-31T10:29:38.327" v="3447" actId="208"/>
          <ac:picMkLst>
            <pc:docMk/>
            <pc:sldMk cId="743877722" sldId="487"/>
            <ac:picMk id="23" creationId="{5D980A18-4763-4AC6-B44F-0773B966BF89}"/>
          </ac:picMkLst>
        </pc:picChg>
        <pc:cxnChg chg="add del mod">
          <ac:chgData name="Jialin Chen" userId="0d2d9c6a-95d9-49c9-8f0f-48f042dc0890" providerId="ADAL" clId="{8E461933-8601-4582-A85D-8F1134159F18}" dt="2021-05-31T05:51:22.588" v="770" actId="478"/>
          <ac:cxnSpMkLst>
            <pc:docMk/>
            <pc:sldMk cId="743877722" sldId="487"/>
            <ac:cxnSpMk id="14" creationId="{86ACCC3C-3E01-42BB-B694-E1B053D6F983}"/>
          </ac:cxnSpMkLst>
        </pc:cxnChg>
        <pc:cxnChg chg="add del mod">
          <ac:chgData name="Jialin Chen" userId="0d2d9c6a-95d9-49c9-8f0f-48f042dc0890" providerId="ADAL" clId="{8E461933-8601-4582-A85D-8F1134159F18}" dt="2021-05-31T05:51:26.549" v="771" actId="478"/>
          <ac:cxnSpMkLst>
            <pc:docMk/>
            <pc:sldMk cId="743877722" sldId="487"/>
            <ac:cxnSpMk id="16" creationId="{8E7F19DE-E4F7-44C0-BE59-52D1A662AE60}"/>
          </ac:cxnSpMkLst>
        </pc:cxnChg>
        <pc:cxnChg chg="add mod">
          <ac:chgData name="Jialin Chen" userId="0d2d9c6a-95d9-49c9-8f0f-48f042dc0890" providerId="ADAL" clId="{8E461933-8601-4582-A85D-8F1134159F18}" dt="2021-05-31T05:55:17.106" v="1003" actId="13822"/>
          <ac:cxnSpMkLst>
            <pc:docMk/>
            <pc:sldMk cId="743877722" sldId="487"/>
            <ac:cxnSpMk id="25" creationId="{6C62AA20-FBDD-4305-B681-122367FB58C0}"/>
          </ac:cxnSpMkLst>
        </pc:cxnChg>
      </pc:sldChg>
      <pc:sldChg chg="addSp delSp modSp add">
        <pc:chgData name="Jialin Chen" userId="0d2d9c6a-95d9-49c9-8f0f-48f042dc0890" providerId="ADAL" clId="{8E461933-8601-4582-A85D-8F1134159F18}" dt="2021-05-31T10:27:43.250" v="3437" actId="1076"/>
        <pc:sldMkLst>
          <pc:docMk/>
          <pc:sldMk cId="601432782" sldId="488"/>
        </pc:sldMkLst>
        <pc:spChg chg="add mod">
          <ac:chgData name="Jialin Chen" userId="0d2d9c6a-95d9-49c9-8f0f-48f042dc0890" providerId="ADAL" clId="{8E461933-8601-4582-A85D-8F1134159F18}" dt="2021-05-31T10:27:43.250" v="3437" actId="1076"/>
          <ac:spMkLst>
            <pc:docMk/>
            <pc:sldMk cId="601432782" sldId="488"/>
            <ac:spMk id="7" creationId="{7CE9291C-2098-42A9-AAF7-AB0FFA72A5D2}"/>
          </ac:spMkLst>
        </pc:spChg>
        <pc:spChg chg="add mod">
          <ac:chgData name="Jialin Chen" userId="0d2d9c6a-95d9-49c9-8f0f-48f042dc0890" providerId="ADAL" clId="{8E461933-8601-4582-A85D-8F1134159F18}" dt="2021-05-31T10:27:24.708" v="3435" actId="208"/>
          <ac:spMkLst>
            <pc:docMk/>
            <pc:sldMk cId="601432782" sldId="488"/>
            <ac:spMk id="9" creationId="{1814F358-685F-40CB-BE26-BA475E6B43A9}"/>
          </ac:spMkLst>
        </pc:spChg>
        <pc:spChg chg="del">
          <ac:chgData name="Jialin Chen" userId="0d2d9c6a-95d9-49c9-8f0f-48f042dc0890" providerId="ADAL" clId="{8E461933-8601-4582-A85D-8F1134159F18}" dt="2021-05-31T05:57:01.100" v="1008" actId="478"/>
          <ac:spMkLst>
            <pc:docMk/>
            <pc:sldMk cId="601432782" sldId="488"/>
            <ac:spMk id="13" creationId="{AA9DA182-6875-4339-9AD5-8E8D0573DC87}"/>
          </ac:spMkLst>
        </pc:spChg>
        <pc:picChg chg="add mod">
          <ac:chgData name="Jialin Chen" userId="0d2d9c6a-95d9-49c9-8f0f-48f042dc0890" providerId="ADAL" clId="{8E461933-8601-4582-A85D-8F1134159F18}" dt="2021-05-31T06:01:13.685" v="1084" actId="14100"/>
          <ac:picMkLst>
            <pc:docMk/>
            <pc:sldMk cId="601432782" sldId="488"/>
            <ac:picMk id="4" creationId="{2475BB64-FB2E-4257-94F6-5FF0CA15C014}"/>
          </ac:picMkLst>
        </pc:picChg>
        <pc:picChg chg="mod">
          <ac:chgData name="Jialin Chen" userId="0d2d9c6a-95d9-49c9-8f0f-48f042dc0890" providerId="ADAL" clId="{8E461933-8601-4582-A85D-8F1134159F18}" dt="2021-05-31T05:57:24.175" v="1012" actId="14826"/>
          <ac:picMkLst>
            <pc:docMk/>
            <pc:sldMk cId="601432782" sldId="488"/>
            <ac:picMk id="8" creationId="{6B8512C1-75E4-4454-88C5-A9FCEE8685C6}"/>
          </ac:picMkLst>
        </pc:picChg>
        <pc:picChg chg="del mod">
          <ac:chgData name="Jialin Chen" userId="0d2d9c6a-95d9-49c9-8f0f-48f042dc0890" providerId="ADAL" clId="{8E461933-8601-4582-A85D-8F1134159F18}" dt="2021-05-31T05:57:02.673" v="1010" actId="478"/>
          <ac:picMkLst>
            <pc:docMk/>
            <pc:sldMk cId="601432782" sldId="488"/>
            <ac:picMk id="10" creationId="{C63972C4-2813-4912-BAE5-5E8E37EC87A6}"/>
          </ac:picMkLst>
        </pc:picChg>
        <pc:cxnChg chg="add mod">
          <ac:chgData name="Jialin Chen" userId="0d2d9c6a-95d9-49c9-8f0f-48f042dc0890" providerId="ADAL" clId="{8E461933-8601-4582-A85D-8F1134159F18}" dt="2021-05-31T06:01:38.078" v="1086" actId="13822"/>
          <ac:cxnSpMkLst>
            <pc:docMk/>
            <pc:sldMk cId="601432782" sldId="488"/>
            <ac:cxnSpMk id="6" creationId="{A29DDE53-823D-4440-9430-2D909B04180A}"/>
          </ac:cxnSpMkLst>
        </pc:cxnChg>
        <pc:cxnChg chg="del mod">
          <ac:chgData name="Jialin Chen" userId="0d2d9c6a-95d9-49c9-8f0f-48f042dc0890" providerId="ADAL" clId="{8E461933-8601-4582-A85D-8F1134159F18}" dt="2021-05-31T05:57:04.817" v="1011" actId="478"/>
          <ac:cxnSpMkLst>
            <pc:docMk/>
            <pc:sldMk cId="601432782" sldId="488"/>
            <ac:cxnSpMk id="12" creationId="{9115E226-FDFF-44EE-851E-A5BAE11F88A5}"/>
          </ac:cxnSpMkLst>
        </pc:cxnChg>
        <pc:cxnChg chg="add mod">
          <ac:chgData name="Jialin Chen" userId="0d2d9c6a-95d9-49c9-8f0f-48f042dc0890" providerId="ADAL" clId="{8E461933-8601-4582-A85D-8F1134159F18}" dt="2021-05-31T06:11:33.983" v="1239" actId="13822"/>
          <ac:cxnSpMkLst>
            <pc:docMk/>
            <pc:sldMk cId="601432782" sldId="488"/>
            <ac:cxnSpMk id="14" creationId="{07694254-69E2-48B1-8E67-7519FC28202A}"/>
          </ac:cxnSpMkLst>
        </pc:cxnChg>
      </pc:sldChg>
      <pc:sldChg chg="add del">
        <pc:chgData name="Jialin Chen" userId="0d2d9c6a-95d9-49c9-8f0f-48f042dc0890" providerId="ADAL" clId="{8E461933-8601-4582-A85D-8F1134159F18}" dt="2021-05-31T04:41:06.720" v="662"/>
        <pc:sldMkLst>
          <pc:docMk/>
          <pc:sldMk cId="3969059575" sldId="488"/>
        </pc:sldMkLst>
      </pc:sldChg>
      <pc:sldChg chg="add del">
        <pc:chgData name="Jialin Chen" userId="0d2d9c6a-95d9-49c9-8f0f-48f042dc0890" providerId="ADAL" clId="{8E461933-8601-4582-A85D-8F1134159F18}" dt="2021-05-31T05:59:55.987" v="1074" actId="2696"/>
        <pc:sldMkLst>
          <pc:docMk/>
          <pc:sldMk cId="1202153615" sldId="489"/>
        </pc:sldMkLst>
      </pc:sldChg>
      <pc:sldChg chg="addSp delSp modSp add">
        <pc:chgData name="Jialin Chen" userId="0d2d9c6a-95d9-49c9-8f0f-48f042dc0890" providerId="ADAL" clId="{8E461933-8601-4582-A85D-8F1134159F18}" dt="2021-05-31T06:31:52.249" v="1465" actId="1076"/>
        <pc:sldMkLst>
          <pc:docMk/>
          <pc:sldMk cId="2623413085" sldId="489"/>
        </pc:sldMkLst>
        <pc:spChg chg="add mod ord">
          <ac:chgData name="Jialin Chen" userId="0d2d9c6a-95d9-49c9-8f0f-48f042dc0890" providerId="ADAL" clId="{8E461933-8601-4582-A85D-8F1134159F18}" dt="2021-05-31T06:31:42.110" v="1464" actId="1076"/>
          <ac:spMkLst>
            <pc:docMk/>
            <pc:sldMk cId="2623413085" sldId="489"/>
            <ac:spMk id="5" creationId="{F5DF0E4E-37F8-4A06-992A-F2CE46484A45}"/>
          </ac:spMkLst>
        </pc:spChg>
        <pc:spChg chg="add mod">
          <ac:chgData name="Jialin Chen" userId="0d2d9c6a-95d9-49c9-8f0f-48f042dc0890" providerId="ADAL" clId="{8E461933-8601-4582-A85D-8F1134159F18}" dt="2021-05-31T06:31:52.249" v="1465" actId="1076"/>
          <ac:spMkLst>
            <pc:docMk/>
            <pc:sldMk cId="2623413085" sldId="489"/>
            <ac:spMk id="9" creationId="{961435CB-A291-4CD1-B842-1CA181A081CE}"/>
          </ac:spMkLst>
        </pc:spChg>
        <pc:spChg chg="del">
          <ac:chgData name="Jialin Chen" userId="0d2d9c6a-95d9-49c9-8f0f-48f042dc0890" providerId="ADAL" clId="{8E461933-8601-4582-A85D-8F1134159F18}" dt="2021-05-31T06:12:15.638" v="1241" actId="478"/>
          <ac:spMkLst>
            <pc:docMk/>
            <pc:sldMk cId="2623413085" sldId="489"/>
            <ac:spMk id="13" creationId="{AA9DA182-6875-4339-9AD5-8E8D0573DC87}"/>
          </ac:spMkLst>
        </pc:spChg>
        <pc:picChg chg="add mod">
          <ac:chgData name="Jialin Chen" userId="0d2d9c6a-95d9-49c9-8f0f-48f042dc0890" providerId="ADAL" clId="{8E461933-8601-4582-A85D-8F1134159F18}" dt="2021-05-31T06:31:25.176" v="1455" actId="1076"/>
          <ac:picMkLst>
            <pc:docMk/>
            <pc:sldMk cId="2623413085" sldId="489"/>
            <ac:picMk id="4" creationId="{4ED66660-FA7F-4603-9A05-C837253F7E50}"/>
          </ac:picMkLst>
        </pc:picChg>
        <pc:picChg chg="add mod">
          <ac:chgData name="Jialin Chen" userId="0d2d9c6a-95d9-49c9-8f0f-48f042dc0890" providerId="ADAL" clId="{8E461933-8601-4582-A85D-8F1134159F18}" dt="2021-05-31T06:26:55.446" v="1287" actId="14100"/>
          <ac:picMkLst>
            <pc:docMk/>
            <pc:sldMk cId="2623413085" sldId="489"/>
            <ac:picMk id="7" creationId="{223CBD5C-1296-48BA-8D39-19444DE679AD}"/>
          </ac:picMkLst>
        </pc:picChg>
        <pc:picChg chg="mod">
          <ac:chgData name="Jialin Chen" userId="0d2d9c6a-95d9-49c9-8f0f-48f042dc0890" providerId="ADAL" clId="{8E461933-8601-4582-A85D-8F1134159F18}" dt="2021-05-31T06:31:12.630" v="1451" actId="1076"/>
          <ac:picMkLst>
            <pc:docMk/>
            <pc:sldMk cId="2623413085" sldId="489"/>
            <ac:picMk id="8" creationId="{6B8512C1-75E4-4454-88C5-A9FCEE8685C6}"/>
          </ac:picMkLst>
        </pc:picChg>
        <pc:picChg chg="del">
          <ac:chgData name="Jialin Chen" userId="0d2d9c6a-95d9-49c9-8f0f-48f042dc0890" providerId="ADAL" clId="{8E461933-8601-4582-A85D-8F1134159F18}" dt="2021-05-31T06:12:25.515" v="1242" actId="478"/>
          <ac:picMkLst>
            <pc:docMk/>
            <pc:sldMk cId="2623413085" sldId="489"/>
            <ac:picMk id="10" creationId="{C63972C4-2813-4912-BAE5-5E8E37EC87A6}"/>
          </ac:picMkLst>
        </pc:picChg>
        <pc:cxnChg chg="del mod">
          <ac:chgData name="Jialin Chen" userId="0d2d9c6a-95d9-49c9-8f0f-48f042dc0890" providerId="ADAL" clId="{8E461933-8601-4582-A85D-8F1134159F18}" dt="2021-05-31T06:12:30.767" v="1243" actId="478"/>
          <ac:cxnSpMkLst>
            <pc:docMk/>
            <pc:sldMk cId="2623413085" sldId="489"/>
            <ac:cxnSpMk id="12" creationId="{9115E226-FDFF-44EE-851E-A5BAE11F88A5}"/>
          </ac:cxnSpMkLst>
        </pc:cxnChg>
      </pc:sldChg>
      <pc:sldChg chg="addSp delSp modSp add">
        <pc:chgData name="Jialin Chen" userId="0d2d9c6a-95d9-49c9-8f0f-48f042dc0890" providerId="ADAL" clId="{8E461933-8601-4582-A85D-8F1134159F18}" dt="2021-05-31T06:52:11.621" v="1620" actId="1076"/>
        <pc:sldMkLst>
          <pc:docMk/>
          <pc:sldMk cId="2968422753" sldId="490"/>
        </pc:sldMkLst>
        <pc:spChg chg="del">
          <ac:chgData name="Jialin Chen" userId="0d2d9c6a-95d9-49c9-8f0f-48f042dc0890" providerId="ADAL" clId="{8E461933-8601-4582-A85D-8F1134159F18}" dt="2021-05-31T06:32:36.928" v="1468" actId="478"/>
          <ac:spMkLst>
            <pc:docMk/>
            <pc:sldMk cId="2968422753" sldId="490"/>
            <ac:spMk id="5" creationId="{F5DF0E4E-37F8-4A06-992A-F2CE46484A45}"/>
          </ac:spMkLst>
        </pc:spChg>
        <pc:spChg chg="del">
          <ac:chgData name="Jialin Chen" userId="0d2d9c6a-95d9-49c9-8f0f-48f042dc0890" providerId="ADAL" clId="{8E461933-8601-4582-A85D-8F1134159F18}" dt="2021-05-31T06:32:36.928" v="1468" actId="478"/>
          <ac:spMkLst>
            <pc:docMk/>
            <pc:sldMk cId="2968422753" sldId="490"/>
            <ac:spMk id="9" creationId="{961435CB-A291-4CD1-B842-1CA181A081CE}"/>
          </ac:spMkLst>
        </pc:spChg>
        <pc:spChg chg="add mod">
          <ac:chgData name="Jialin Chen" userId="0d2d9c6a-95d9-49c9-8f0f-48f042dc0890" providerId="ADAL" clId="{8E461933-8601-4582-A85D-8F1134159F18}" dt="2021-05-31T06:41:28.440" v="1524" actId="1076"/>
          <ac:spMkLst>
            <pc:docMk/>
            <pc:sldMk cId="2968422753" sldId="490"/>
            <ac:spMk id="10" creationId="{77F9D0E1-2DDF-4629-9CEE-3700207788AC}"/>
          </ac:spMkLst>
        </pc:spChg>
        <pc:picChg chg="del">
          <ac:chgData name="Jialin Chen" userId="0d2d9c6a-95d9-49c9-8f0f-48f042dc0890" providerId="ADAL" clId="{8E461933-8601-4582-A85D-8F1134159F18}" dt="2021-05-31T06:32:32.352" v="1467" actId="478"/>
          <ac:picMkLst>
            <pc:docMk/>
            <pc:sldMk cId="2968422753" sldId="490"/>
            <ac:picMk id="4" creationId="{4ED66660-FA7F-4603-9A05-C837253F7E50}"/>
          </ac:picMkLst>
        </pc:picChg>
        <pc:picChg chg="add mod ord">
          <ac:chgData name="Jialin Chen" userId="0d2d9c6a-95d9-49c9-8f0f-48f042dc0890" providerId="ADAL" clId="{8E461933-8601-4582-A85D-8F1134159F18}" dt="2021-05-31T06:51:54.194" v="1617" actId="1037"/>
          <ac:picMkLst>
            <pc:docMk/>
            <pc:sldMk cId="2968422753" sldId="490"/>
            <ac:picMk id="6" creationId="{69AB3CD0-DCF2-450F-BF0A-7CD5335E7FD0}"/>
          </ac:picMkLst>
        </pc:picChg>
        <pc:picChg chg="del">
          <ac:chgData name="Jialin Chen" userId="0d2d9c6a-95d9-49c9-8f0f-48f042dc0890" providerId="ADAL" clId="{8E461933-8601-4582-A85D-8F1134159F18}" dt="2021-05-31T06:32:36.928" v="1468" actId="478"/>
          <ac:picMkLst>
            <pc:docMk/>
            <pc:sldMk cId="2968422753" sldId="490"/>
            <ac:picMk id="7" creationId="{223CBD5C-1296-48BA-8D39-19444DE679AD}"/>
          </ac:picMkLst>
        </pc:picChg>
        <pc:picChg chg="mod">
          <ac:chgData name="Jialin Chen" userId="0d2d9c6a-95d9-49c9-8f0f-48f042dc0890" providerId="ADAL" clId="{8E461933-8601-4582-A85D-8F1134159F18}" dt="2021-05-31T06:51:43.183" v="1587" actId="1076"/>
          <ac:picMkLst>
            <pc:docMk/>
            <pc:sldMk cId="2968422753" sldId="490"/>
            <ac:picMk id="8" creationId="{6B8512C1-75E4-4454-88C5-A9FCEE8685C6}"/>
          </ac:picMkLst>
        </pc:picChg>
        <pc:picChg chg="add del mod">
          <ac:chgData name="Jialin Chen" userId="0d2d9c6a-95d9-49c9-8f0f-48f042dc0890" providerId="ADAL" clId="{8E461933-8601-4582-A85D-8F1134159F18}" dt="2021-05-31T06:37:33.331" v="1514" actId="478"/>
          <ac:picMkLst>
            <pc:docMk/>
            <pc:sldMk cId="2968422753" sldId="490"/>
            <ac:picMk id="12" creationId="{2A35B654-852C-442B-BF85-0C3CC6892E7C}"/>
          </ac:picMkLst>
        </pc:picChg>
        <pc:picChg chg="add mod modCrop">
          <ac:chgData name="Jialin Chen" userId="0d2d9c6a-95d9-49c9-8f0f-48f042dc0890" providerId="ADAL" clId="{8E461933-8601-4582-A85D-8F1134159F18}" dt="2021-05-31T06:50:16.903" v="1576" actId="1076"/>
          <ac:picMkLst>
            <pc:docMk/>
            <pc:sldMk cId="2968422753" sldId="490"/>
            <ac:picMk id="14" creationId="{56E47141-B046-4FE0-81D9-6129D703A609}"/>
          </ac:picMkLst>
        </pc:picChg>
        <pc:picChg chg="add mod">
          <ac:chgData name="Jialin Chen" userId="0d2d9c6a-95d9-49c9-8f0f-48f042dc0890" providerId="ADAL" clId="{8E461933-8601-4582-A85D-8F1134159F18}" dt="2021-05-31T06:52:11.621" v="1620" actId="1076"/>
          <ac:picMkLst>
            <pc:docMk/>
            <pc:sldMk cId="2968422753" sldId="490"/>
            <ac:picMk id="18" creationId="{1381B005-2C4F-4E74-9C1B-C983BC71F8DF}"/>
          </ac:picMkLst>
        </pc:picChg>
        <pc:cxnChg chg="add mod">
          <ac:chgData name="Jialin Chen" userId="0d2d9c6a-95d9-49c9-8f0f-48f042dc0890" providerId="ADAL" clId="{8E461933-8601-4582-A85D-8F1134159F18}" dt="2021-05-31T06:50:20.106" v="1577" actId="14100"/>
          <ac:cxnSpMkLst>
            <pc:docMk/>
            <pc:sldMk cId="2968422753" sldId="490"/>
            <ac:cxnSpMk id="16" creationId="{33280A9A-8840-4F48-8C6E-538C0779B056}"/>
          </ac:cxnSpMkLst>
        </pc:cxnChg>
      </pc:sldChg>
      <pc:sldChg chg="addSp delSp modSp add">
        <pc:chgData name="Jialin Chen" userId="0d2d9c6a-95d9-49c9-8f0f-48f042dc0890" providerId="ADAL" clId="{8E461933-8601-4582-A85D-8F1134159F18}" dt="2021-05-31T15:10:57.065" v="4843"/>
        <pc:sldMkLst>
          <pc:docMk/>
          <pc:sldMk cId="2418033347" sldId="491"/>
        </pc:sldMkLst>
        <pc:spChg chg="mod">
          <ac:chgData name="Jialin Chen" userId="0d2d9c6a-95d9-49c9-8f0f-48f042dc0890" providerId="ADAL" clId="{8E461933-8601-4582-A85D-8F1134159F18}" dt="2021-05-31T15:10:57.065" v="4843"/>
          <ac:spMkLst>
            <pc:docMk/>
            <pc:sldMk cId="2418033347" sldId="491"/>
            <ac:spMk id="2" creationId="{00000000-0000-0000-0000-000000000000}"/>
          </ac:spMkLst>
        </pc:spChg>
        <pc:spChg chg="add mod">
          <ac:chgData name="Jialin Chen" userId="0d2d9c6a-95d9-49c9-8f0f-48f042dc0890" providerId="ADAL" clId="{8E461933-8601-4582-A85D-8F1134159F18}" dt="2021-05-31T12:52:52.865" v="3564" actId="1076"/>
          <ac:spMkLst>
            <pc:docMk/>
            <pc:sldMk cId="2418033347" sldId="491"/>
            <ac:spMk id="3" creationId="{E08012A4-EEDE-4127-A944-B9D84E1FD72C}"/>
          </ac:spMkLst>
        </pc:spChg>
        <pc:spChg chg="del">
          <ac:chgData name="Jialin Chen" userId="0d2d9c6a-95d9-49c9-8f0f-48f042dc0890" providerId="ADAL" clId="{8E461933-8601-4582-A85D-8F1134159F18}" dt="2021-05-31T06:51:15.147" v="1585" actId="478"/>
          <ac:spMkLst>
            <pc:docMk/>
            <pc:sldMk cId="2418033347" sldId="491"/>
            <ac:spMk id="10" creationId="{77F9D0E1-2DDF-4629-9CEE-3700207788AC}"/>
          </ac:spMkLst>
        </pc:spChg>
        <pc:picChg chg="del">
          <ac:chgData name="Jialin Chen" userId="0d2d9c6a-95d9-49c9-8f0f-48f042dc0890" providerId="ADAL" clId="{8E461933-8601-4582-A85D-8F1134159F18}" dt="2021-05-31T06:51:07.521" v="1582" actId="478"/>
          <ac:picMkLst>
            <pc:docMk/>
            <pc:sldMk cId="2418033347" sldId="491"/>
            <ac:picMk id="6" creationId="{69AB3CD0-DCF2-450F-BF0A-7CD5335E7FD0}"/>
          </ac:picMkLst>
        </pc:picChg>
        <pc:picChg chg="mod ord">
          <ac:chgData name="Jialin Chen" userId="0d2d9c6a-95d9-49c9-8f0f-48f042dc0890" providerId="ADAL" clId="{8E461933-8601-4582-A85D-8F1134159F18}" dt="2021-05-31T10:26:36.041" v="3432" actId="1076"/>
          <ac:picMkLst>
            <pc:docMk/>
            <pc:sldMk cId="2418033347" sldId="491"/>
            <ac:picMk id="12" creationId="{2A35B654-852C-442B-BF85-0C3CC6892E7C}"/>
          </ac:picMkLst>
        </pc:picChg>
      </pc:sldChg>
      <pc:sldChg chg="addSp delSp modSp add">
        <pc:chgData name="Jialin Chen" userId="0d2d9c6a-95d9-49c9-8f0f-48f042dc0890" providerId="ADAL" clId="{8E461933-8601-4582-A85D-8F1134159F18}" dt="2021-05-31T19:37:33.178" v="5494" actId="1076"/>
        <pc:sldMkLst>
          <pc:docMk/>
          <pc:sldMk cId="551637162" sldId="492"/>
        </pc:sldMkLst>
        <pc:spChg chg="mod">
          <ac:chgData name="Jialin Chen" userId="0d2d9c6a-95d9-49c9-8f0f-48f042dc0890" providerId="ADAL" clId="{8E461933-8601-4582-A85D-8F1134159F18}" dt="2021-05-31T06:54:24.190" v="1654" actId="20577"/>
          <ac:spMkLst>
            <pc:docMk/>
            <pc:sldMk cId="551637162" sldId="492"/>
            <ac:spMk id="2" creationId="{00000000-0000-0000-0000-000000000000}"/>
          </ac:spMkLst>
        </pc:spChg>
        <pc:spChg chg="add del mod ord">
          <ac:chgData name="Jialin Chen" userId="0d2d9c6a-95d9-49c9-8f0f-48f042dc0890" providerId="ADAL" clId="{8E461933-8601-4582-A85D-8F1134159F18}" dt="2021-05-31T07:12:43.456" v="1685"/>
          <ac:spMkLst>
            <pc:docMk/>
            <pc:sldMk cId="551637162" sldId="492"/>
            <ac:spMk id="4" creationId="{89BDA5AF-C4AE-4E55-94FD-42F24D9EAAD8}"/>
          </ac:spMkLst>
        </pc:spChg>
        <pc:spChg chg="add del mod">
          <ac:chgData name="Jialin Chen" userId="0d2d9c6a-95d9-49c9-8f0f-48f042dc0890" providerId="ADAL" clId="{8E461933-8601-4582-A85D-8F1134159F18}" dt="2021-05-31T13:00:32.995" v="3567" actId="478"/>
          <ac:spMkLst>
            <pc:docMk/>
            <pc:sldMk cId="551637162" sldId="492"/>
            <ac:spMk id="7" creationId="{D50B10E8-A01F-4F02-939E-640F2A7C2B83}"/>
          </ac:spMkLst>
        </pc:spChg>
        <pc:spChg chg="add mod">
          <ac:chgData name="Jialin Chen" userId="0d2d9c6a-95d9-49c9-8f0f-48f042dc0890" providerId="ADAL" clId="{8E461933-8601-4582-A85D-8F1134159F18}" dt="2021-05-31T19:37:33.178" v="5494" actId="1076"/>
          <ac:spMkLst>
            <pc:docMk/>
            <pc:sldMk cId="551637162" sldId="492"/>
            <ac:spMk id="7" creationId="{D8440D30-7184-4CDC-A667-4AE5CFE869EC}"/>
          </ac:spMkLst>
        </pc:spChg>
        <pc:spChg chg="add mod">
          <ac:chgData name="Jialin Chen" userId="0d2d9c6a-95d9-49c9-8f0f-48f042dc0890" providerId="ADAL" clId="{8E461933-8601-4582-A85D-8F1134159F18}" dt="2021-05-31T19:36:26.609" v="5437" actId="20577"/>
          <ac:spMkLst>
            <pc:docMk/>
            <pc:sldMk cId="551637162" sldId="492"/>
            <ac:spMk id="10" creationId="{2BBBADFE-748C-4139-982D-4932A5BDC968}"/>
          </ac:spMkLst>
        </pc:spChg>
        <pc:picChg chg="add del mod">
          <ac:chgData name="Jialin Chen" userId="0d2d9c6a-95d9-49c9-8f0f-48f042dc0890" providerId="ADAL" clId="{8E461933-8601-4582-A85D-8F1134159F18}" dt="2021-05-31T19:34:33.657" v="5419" actId="478"/>
          <ac:picMkLst>
            <pc:docMk/>
            <pc:sldMk cId="551637162" sldId="492"/>
            <ac:picMk id="4" creationId="{D6377CC0-AFF1-46EE-8143-5155161DE2B0}"/>
          </ac:picMkLst>
        </pc:picChg>
        <pc:picChg chg="add del mod">
          <ac:chgData name="Jialin Chen" userId="0d2d9c6a-95d9-49c9-8f0f-48f042dc0890" providerId="ADAL" clId="{8E461933-8601-4582-A85D-8F1134159F18}" dt="2021-05-31T07:13:46.500" v="1688"/>
          <ac:picMkLst>
            <pc:docMk/>
            <pc:sldMk cId="551637162" sldId="492"/>
            <ac:picMk id="6" creationId="{64F9CB58-272B-45C3-A092-4CA98C71AC6D}"/>
          </ac:picMkLst>
        </pc:picChg>
        <pc:picChg chg="add mod">
          <ac:chgData name="Jialin Chen" userId="0d2d9c6a-95d9-49c9-8f0f-48f042dc0890" providerId="ADAL" clId="{8E461933-8601-4582-A85D-8F1134159F18}" dt="2021-05-31T19:36:37.772" v="5440" actId="1076"/>
          <ac:picMkLst>
            <pc:docMk/>
            <pc:sldMk cId="551637162" sldId="492"/>
            <ac:picMk id="6" creationId="{A548BFA2-A76F-48FA-8EDA-E152D4DAE004}"/>
          </ac:picMkLst>
        </pc:picChg>
        <pc:picChg chg="del">
          <ac:chgData name="Jialin Chen" userId="0d2d9c6a-95d9-49c9-8f0f-48f042dc0890" providerId="ADAL" clId="{8E461933-8601-4582-A85D-8F1134159F18}" dt="2021-05-31T06:54:29.380" v="1655" actId="478"/>
          <ac:picMkLst>
            <pc:docMk/>
            <pc:sldMk cId="551637162" sldId="492"/>
            <ac:picMk id="8" creationId="{6B8512C1-75E4-4454-88C5-A9FCEE8685C6}"/>
          </ac:picMkLst>
        </pc:picChg>
        <pc:picChg chg="add mod">
          <ac:chgData name="Jialin Chen" userId="0d2d9c6a-95d9-49c9-8f0f-48f042dc0890" providerId="ADAL" clId="{8E461933-8601-4582-A85D-8F1134159F18}" dt="2021-05-31T13:02:34.452" v="3575" actId="1076"/>
          <ac:picMkLst>
            <pc:docMk/>
            <pc:sldMk cId="551637162" sldId="492"/>
            <ac:picMk id="11" creationId="{93E034DD-7868-4198-A05C-01EFF0C10116}"/>
          </ac:picMkLst>
        </pc:picChg>
        <pc:picChg chg="del">
          <ac:chgData name="Jialin Chen" userId="0d2d9c6a-95d9-49c9-8f0f-48f042dc0890" providerId="ADAL" clId="{8E461933-8601-4582-A85D-8F1134159F18}" dt="2021-05-31T06:58:28.841" v="1684" actId="478"/>
          <ac:picMkLst>
            <pc:docMk/>
            <pc:sldMk cId="551637162" sldId="492"/>
            <ac:picMk id="12" creationId="{2A35B654-852C-442B-BF85-0C3CC6892E7C}"/>
          </ac:picMkLst>
        </pc:picChg>
      </pc:sldChg>
      <pc:sldChg chg="addSp delSp modSp add">
        <pc:chgData name="Jialin Chen" userId="0d2d9c6a-95d9-49c9-8f0f-48f042dc0890" providerId="ADAL" clId="{8E461933-8601-4582-A85D-8F1134159F18}" dt="2021-05-31T10:25:43.927" v="3426" actId="208"/>
        <pc:sldMkLst>
          <pc:docMk/>
          <pc:sldMk cId="1447531502" sldId="493"/>
        </pc:sldMkLst>
        <pc:spChg chg="mod">
          <ac:chgData name="Jialin Chen" userId="0d2d9c6a-95d9-49c9-8f0f-48f042dc0890" providerId="ADAL" clId="{8E461933-8601-4582-A85D-8F1134159F18}" dt="2021-05-31T07:20:21.418" v="1738" actId="20577"/>
          <ac:spMkLst>
            <pc:docMk/>
            <pc:sldMk cId="1447531502" sldId="493"/>
            <ac:spMk id="2" creationId="{00000000-0000-0000-0000-000000000000}"/>
          </ac:spMkLst>
        </pc:spChg>
        <pc:spChg chg="add mod ord">
          <ac:chgData name="Jialin Chen" userId="0d2d9c6a-95d9-49c9-8f0f-48f042dc0890" providerId="ADAL" clId="{8E461933-8601-4582-A85D-8F1134159F18}" dt="2021-05-31T10:25:43.927" v="3426" actId="208"/>
          <ac:spMkLst>
            <pc:docMk/>
            <pc:sldMk cId="1447531502" sldId="493"/>
            <ac:spMk id="9" creationId="{A7D8C9C4-3647-4AC4-B6C6-3ED3A540B76E}"/>
          </ac:spMkLst>
        </pc:spChg>
        <pc:spChg chg="del">
          <ac:chgData name="Jialin Chen" userId="0d2d9c6a-95d9-49c9-8f0f-48f042dc0890" providerId="ADAL" clId="{8E461933-8601-4582-A85D-8F1134159F18}" dt="2021-05-31T06:56:11.842" v="1674" actId="478"/>
          <ac:spMkLst>
            <pc:docMk/>
            <pc:sldMk cId="1447531502" sldId="493"/>
            <ac:spMk id="13" creationId="{AA9DA182-6875-4339-9AD5-8E8D0573DC87}"/>
          </ac:spMkLst>
        </pc:spChg>
        <pc:picChg chg="add del mod ord">
          <ac:chgData name="Jialin Chen" userId="0d2d9c6a-95d9-49c9-8f0f-48f042dc0890" providerId="ADAL" clId="{8E461933-8601-4582-A85D-8F1134159F18}" dt="2021-05-31T10:03:15.627" v="2892" actId="478"/>
          <ac:picMkLst>
            <pc:docMk/>
            <pc:sldMk cId="1447531502" sldId="493"/>
            <ac:picMk id="4" creationId="{5B76F42E-2707-437F-90CA-66F019FE08E2}"/>
          </ac:picMkLst>
        </pc:picChg>
        <pc:picChg chg="add del mod">
          <ac:chgData name="Jialin Chen" userId="0d2d9c6a-95d9-49c9-8f0f-48f042dc0890" providerId="ADAL" clId="{8E461933-8601-4582-A85D-8F1134159F18}" dt="2021-05-31T10:03:47.517" v="2894"/>
          <ac:picMkLst>
            <pc:docMk/>
            <pc:sldMk cId="1447531502" sldId="493"/>
            <ac:picMk id="6" creationId="{2666B0CF-8085-4A8C-92EB-9DC978A5F82F}"/>
          </ac:picMkLst>
        </pc:picChg>
        <pc:picChg chg="mod">
          <ac:chgData name="Jialin Chen" userId="0d2d9c6a-95d9-49c9-8f0f-48f042dc0890" providerId="ADAL" clId="{8E461933-8601-4582-A85D-8F1134159F18}" dt="2021-05-31T10:23:09.493" v="3306" actId="1076"/>
          <ac:picMkLst>
            <pc:docMk/>
            <pc:sldMk cId="1447531502" sldId="493"/>
            <ac:picMk id="8" creationId="{6B8512C1-75E4-4454-88C5-A9FCEE8685C6}"/>
          </ac:picMkLst>
        </pc:picChg>
        <pc:picChg chg="del">
          <ac:chgData name="Jialin Chen" userId="0d2d9c6a-95d9-49c9-8f0f-48f042dc0890" providerId="ADAL" clId="{8E461933-8601-4582-A85D-8F1134159F18}" dt="2021-05-31T06:56:03.258" v="1672" actId="478"/>
          <ac:picMkLst>
            <pc:docMk/>
            <pc:sldMk cId="1447531502" sldId="493"/>
            <ac:picMk id="10" creationId="{C63972C4-2813-4912-BAE5-5E8E37EC87A6}"/>
          </ac:picMkLst>
        </pc:picChg>
        <pc:picChg chg="add mod ord">
          <ac:chgData name="Jialin Chen" userId="0d2d9c6a-95d9-49c9-8f0f-48f042dc0890" providerId="ADAL" clId="{8E461933-8601-4582-A85D-8F1134159F18}" dt="2021-05-31T10:25:17.431" v="3424" actId="1037"/>
          <ac:picMkLst>
            <pc:docMk/>
            <pc:sldMk cId="1447531502" sldId="493"/>
            <ac:picMk id="11" creationId="{9C6948C5-8945-49C5-A56A-033DF85D3DDA}"/>
          </ac:picMkLst>
        </pc:picChg>
        <pc:cxnChg chg="del mod">
          <ac:chgData name="Jialin Chen" userId="0d2d9c6a-95d9-49c9-8f0f-48f042dc0890" providerId="ADAL" clId="{8E461933-8601-4582-A85D-8F1134159F18}" dt="2021-05-31T06:56:10.143" v="1673" actId="478"/>
          <ac:cxnSpMkLst>
            <pc:docMk/>
            <pc:sldMk cId="1447531502" sldId="493"/>
            <ac:cxnSpMk id="12" creationId="{9115E226-FDFF-44EE-851E-A5BAE11F88A5}"/>
          </ac:cxnSpMkLst>
        </pc:cxnChg>
      </pc:sldChg>
      <pc:sldChg chg="addSp delSp modSp add ord">
        <pc:chgData name="Jialin Chen" userId="0d2d9c6a-95d9-49c9-8f0f-48f042dc0890" providerId="ADAL" clId="{8E461933-8601-4582-A85D-8F1134159F18}" dt="2021-05-31T18:54:31.685" v="5415" actId="20577"/>
        <pc:sldMkLst>
          <pc:docMk/>
          <pc:sldMk cId="195334043" sldId="494"/>
        </pc:sldMkLst>
        <pc:spChg chg="mod">
          <ac:chgData name="Jialin Chen" userId="0d2d9c6a-95d9-49c9-8f0f-48f042dc0890" providerId="ADAL" clId="{8E461933-8601-4582-A85D-8F1134159F18}" dt="2021-05-31T07:20:09.870" v="1708"/>
          <ac:spMkLst>
            <pc:docMk/>
            <pc:sldMk cId="195334043" sldId="494"/>
            <ac:spMk id="2" creationId="{00000000-0000-0000-0000-000000000000}"/>
          </ac:spMkLst>
        </pc:spChg>
        <pc:spChg chg="add mod">
          <ac:chgData name="Jialin Chen" userId="0d2d9c6a-95d9-49c9-8f0f-48f042dc0890" providerId="ADAL" clId="{8E461933-8601-4582-A85D-8F1134159F18}" dt="2021-05-31T18:54:31.685" v="5415" actId="20577"/>
          <ac:spMkLst>
            <pc:docMk/>
            <pc:sldMk cId="195334043" sldId="494"/>
            <ac:spMk id="7" creationId="{5EC7CF57-EFC7-4184-8B7B-C49B147DB3B0}"/>
          </ac:spMkLst>
        </pc:spChg>
        <pc:picChg chg="del">
          <ac:chgData name="Jialin Chen" userId="0d2d9c6a-95d9-49c9-8f0f-48f042dc0890" providerId="ADAL" clId="{8E461933-8601-4582-A85D-8F1134159F18}" dt="2021-05-31T07:14:00.826" v="1689" actId="478"/>
          <ac:picMkLst>
            <pc:docMk/>
            <pc:sldMk cId="195334043" sldId="494"/>
            <ac:picMk id="4" creationId="{5B76F42E-2707-437F-90CA-66F019FE08E2}"/>
          </ac:picMkLst>
        </pc:picChg>
        <pc:picChg chg="add del mod">
          <ac:chgData name="Jialin Chen" userId="0d2d9c6a-95d9-49c9-8f0f-48f042dc0890" providerId="ADAL" clId="{8E461933-8601-4582-A85D-8F1134159F18}" dt="2021-05-31T07:14:44.105" v="1693" actId="478"/>
          <ac:picMkLst>
            <pc:docMk/>
            <pc:sldMk cId="195334043" sldId="494"/>
            <ac:picMk id="5" creationId="{72140568-D192-403C-8FB9-4CA7113E556E}"/>
          </ac:picMkLst>
        </pc:picChg>
        <pc:picChg chg="add del mod">
          <ac:chgData name="Jialin Chen" userId="0d2d9c6a-95d9-49c9-8f0f-48f042dc0890" providerId="ADAL" clId="{8E461933-8601-4582-A85D-8F1134159F18}" dt="2021-05-31T09:35:06.264" v="2891" actId="478"/>
          <ac:picMkLst>
            <pc:docMk/>
            <pc:sldMk cId="195334043" sldId="494"/>
            <ac:picMk id="6" creationId="{3247A7B1-7FAE-4EF4-989A-479AFC0341F3}"/>
          </ac:picMkLst>
        </pc:picChg>
        <pc:picChg chg="add mod">
          <ac:chgData name="Jialin Chen" userId="0d2d9c6a-95d9-49c9-8f0f-48f042dc0890" providerId="ADAL" clId="{8E461933-8601-4582-A85D-8F1134159F18}" dt="2021-05-31T10:05:42.793" v="2924" actId="1076"/>
          <ac:picMkLst>
            <pc:docMk/>
            <pc:sldMk cId="195334043" sldId="494"/>
            <ac:picMk id="9" creationId="{32105B9B-29BB-448A-AB0C-3D98F1991C4E}"/>
          </ac:picMkLst>
        </pc:picChg>
      </pc:sldChg>
      <pc:sldChg chg="addSp delSp modSp add">
        <pc:chgData name="Jialin Chen" userId="0d2d9c6a-95d9-49c9-8f0f-48f042dc0890" providerId="ADAL" clId="{8E461933-8601-4582-A85D-8F1134159F18}" dt="2021-05-31T15:12:21.132" v="4878" actId="20577"/>
        <pc:sldMkLst>
          <pc:docMk/>
          <pc:sldMk cId="112508340" sldId="495"/>
        </pc:sldMkLst>
        <pc:spChg chg="mod">
          <ac:chgData name="Jialin Chen" userId="0d2d9c6a-95d9-49c9-8f0f-48f042dc0890" providerId="ADAL" clId="{8E461933-8601-4582-A85D-8F1134159F18}" dt="2021-05-31T07:44:58.024" v="2348" actId="20577"/>
          <ac:spMkLst>
            <pc:docMk/>
            <pc:sldMk cId="112508340" sldId="495"/>
            <ac:spMk id="2" creationId="{5866CE5F-380B-4AC6-AC13-94299B17464F}"/>
          </ac:spMkLst>
        </pc:spChg>
        <pc:spChg chg="del">
          <ac:chgData name="Jialin Chen" userId="0d2d9c6a-95d9-49c9-8f0f-48f042dc0890" providerId="ADAL" clId="{8E461933-8601-4582-A85D-8F1134159F18}" dt="2021-05-31T07:45:12.658" v="2349"/>
          <ac:spMkLst>
            <pc:docMk/>
            <pc:sldMk cId="112508340" sldId="495"/>
            <ac:spMk id="3" creationId="{37AC7DA6-449B-4CCA-A06B-2E9A06DCEFE9}"/>
          </ac:spMkLst>
        </pc:spChg>
        <pc:spChg chg="add mod">
          <ac:chgData name="Jialin Chen" userId="0d2d9c6a-95d9-49c9-8f0f-48f042dc0890" providerId="ADAL" clId="{8E461933-8601-4582-A85D-8F1134159F18}" dt="2021-05-31T15:12:11.411" v="4856"/>
          <ac:spMkLst>
            <pc:docMk/>
            <pc:sldMk cId="112508340" sldId="495"/>
            <ac:spMk id="6" creationId="{8950FE95-A49E-4E62-92B8-69AA965E548E}"/>
          </ac:spMkLst>
        </pc:spChg>
        <pc:spChg chg="add mod">
          <ac:chgData name="Jialin Chen" userId="0d2d9c6a-95d9-49c9-8f0f-48f042dc0890" providerId="ADAL" clId="{8E461933-8601-4582-A85D-8F1134159F18}" dt="2021-05-31T15:12:15.461" v="4865" actId="20577"/>
          <ac:spMkLst>
            <pc:docMk/>
            <pc:sldMk cId="112508340" sldId="495"/>
            <ac:spMk id="7" creationId="{7C259982-0A70-4929-82A1-C0508A1C285A}"/>
          </ac:spMkLst>
        </pc:spChg>
        <pc:spChg chg="add mod">
          <ac:chgData name="Jialin Chen" userId="0d2d9c6a-95d9-49c9-8f0f-48f042dc0890" providerId="ADAL" clId="{8E461933-8601-4582-A85D-8F1134159F18}" dt="2021-05-31T15:12:21.132" v="4878" actId="20577"/>
          <ac:spMkLst>
            <pc:docMk/>
            <pc:sldMk cId="112508340" sldId="495"/>
            <ac:spMk id="8" creationId="{F7607844-5FE3-4982-A313-0AA84D0275C5}"/>
          </ac:spMkLst>
        </pc:spChg>
        <pc:spChg chg="add mod">
          <ac:chgData name="Jialin Chen" userId="0d2d9c6a-95d9-49c9-8f0f-48f042dc0890" providerId="ADAL" clId="{8E461933-8601-4582-A85D-8F1134159F18}" dt="2021-05-31T15:11:57.693" v="4850" actId="1076"/>
          <ac:spMkLst>
            <pc:docMk/>
            <pc:sldMk cId="112508340" sldId="495"/>
            <ac:spMk id="9" creationId="{0DDD6007-299D-4677-A3F7-2CE70AB769E5}"/>
          </ac:spMkLst>
        </pc:spChg>
        <pc:picChg chg="add mod">
          <ac:chgData name="Jialin Chen" userId="0d2d9c6a-95d9-49c9-8f0f-48f042dc0890" providerId="ADAL" clId="{8E461933-8601-4582-A85D-8F1134159F18}" dt="2021-05-31T15:11:57.693" v="4850" actId="1076"/>
          <ac:picMkLst>
            <pc:docMk/>
            <pc:sldMk cId="112508340" sldId="495"/>
            <ac:picMk id="5" creationId="{71C05300-71AE-4AAA-BB76-836DD707CD65}"/>
          </ac:picMkLst>
        </pc:picChg>
      </pc:sldChg>
      <pc:sldChg chg="addSp delSp modSp add">
        <pc:chgData name="Jialin Chen" userId="0d2d9c6a-95d9-49c9-8f0f-48f042dc0890" providerId="ADAL" clId="{8E461933-8601-4582-A85D-8F1134159F18}" dt="2021-05-31T15:11:17.763" v="4846" actId="166"/>
        <pc:sldMkLst>
          <pc:docMk/>
          <pc:sldMk cId="1280324647" sldId="496"/>
        </pc:sldMkLst>
        <pc:spChg chg="mod ord">
          <ac:chgData name="Jialin Chen" userId="0d2d9c6a-95d9-49c9-8f0f-48f042dc0890" providerId="ADAL" clId="{8E461933-8601-4582-A85D-8F1134159F18}" dt="2021-05-31T15:11:17.763" v="4846" actId="166"/>
          <ac:spMkLst>
            <pc:docMk/>
            <pc:sldMk cId="1280324647" sldId="496"/>
            <ac:spMk id="2" creationId="{6328F9AC-BD9E-4C98-BDCD-048E177F820B}"/>
          </ac:spMkLst>
        </pc:spChg>
        <pc:spChg chg="del mod">
          <ac:chgData name="Jialin Chen" userId="0d2d9c6a-95d9-49c9-8f0f-48f042dc0890" providerId="ADAL" clId="{8E461933-8601-4582-A85D-8F1134159F18}" dt="2021-05-31T14:36:45.372" v="3813" actId="478"/>
          <ac:spMkLst>
            <pc:docMk/>
            <pc:sldMk cId="1280324647" sldId="496"/>
            <ac:spMk id="3" creationId="{415C24BD-A550-4942-872E-D33001DC002A}"/>
          </ac:spMkLst>
        </pc:spChg>
        <pc:spChg chg="add del mod">
          <ac:chgData name="Jialin Chen" userId="0d2d9c6a-95d9-49c9-8f0f-48f042dc0890" providerId="ADAL" clId="{8E461933-8601-4582-A85D-8F1134159F18}" dt="2021-05-31T14:33:54.938" v="3762" actId="478"/>
          <ac:spMkLst>
            <pc:docMk/>
            <pc:sldMk cId="1280324647" sldId="496"/>
            <ac:spMk id="9" creationId="{65FE95F3-36F8-47FD-A4CB-07554B4C1669}"/>
          </ac:spMkLst>
        </pc:spChg>
        <pc:spChg chg="add mod topLvl">
          <ac:chgData name="Jialin Chen" userId="0d2d9c6a-95d9-49c9-8f0f-48f042dc0890" providerId="ADAL" clId="{8E461933-8601-4582-A85D-8F1134159F18}" dt="2021-05-31T14:53:08.092" v="4349" actId="164"/>
          <ac:spMkLst>
            <pc:docMk/>
            <pc:sldMk cId="1280324647" sldId="496"/>
            <ac:spMk id="10" creationId="{4371E05E-7CD9-4B5C-8F48-602E79AC684B}"/>
          </ac:spMkLst>
        </pc:spChg>
        <pc:spChg chg="add mod topLvl">
          <ac:chgData name="Jialin Chen" userId="0d2d9c6a-95d9-49c9-8f0f-48f042dc0890" providerId="ADAL" clId="{8E461933-8601-4582-A85D-8F1134159F18}" dt="2021-05-31T15:06:58.506" v="4789" actId="20577"/>
          <ac:spMkLst>
            <pc:docMk/>
            <pc:sldMk cId="1280324647" sldId="496"/>
            <ac:spMk id="11" creationId="{986468BC-C0B8-4BED-8597-12C762758592}"/>
          </ac:spMkLst>
        </pc:spChg>
        <pc:spChg chg="add del mod">
          <ac:chgData name="Jialin Chen" userId="0d2d9c6a-95d9-49c9-8f0f-48f042dc0890" providerId="ADAL" clId="{8E461933-8601-4582-A85D-8F1134159F18}" dt="2021-05-31T15:10:38.220" v="4839" actId="478"/>
          <ac:spMkLst>
            <pc:docMk/>
            <pc:sldMk cId="1280324647" sldId="496"/>
            <ac:spMk id="12" creationId="{68B030E8-6A19-4C63-A102-957C4CB9D259}"/>
          </ac:spMkLst>
        </pc:spChg>
        <pc:spChg chg="add mod">
          <ac:chgData name="Jialin Chen" userId="0d2d9c6a-95d9-49c9-8f0f-48f042dc0890" providerId="ADAL" clId="{8E461933-8601-4582-A85D-8F1134159F18}" dt="2021-05-31T15:02:40.157" v="4658" actId="20577"/>
          <ac:spMkLst>
            <pc:docMk/>
            <pc:sldMk cId="1280324647" sldId="496"/>
            <ac:spMk id="14" creationId="{CD0CA620-823C-4216-BFAB-116442AF24DF}"/>
          </ac:spMkLst>
        </pc:spChg>
        <pc:spChg chg="add mod">
          <ac:chgData name="Jialin Chen" userId="0d2d9c6a-95d9-49c9-8f0f-48f042dc0890" providerId="ADAL" clId="{8E461933-8601-4582-A85D-8F1134159F18}" dt="2021-05-31T14:47:50.554" v="4210" actId="20577"/>
          <ac:spMkLst>
            <pc:docMk/>
            <pc:sldMk cId="1280324647" sldId="496"/>
            <ac:spMk id="18" creationId="{2496F007-4082-498D-A51D-6DB0174D6BCF}"/>
          </ac:spMkLst>
        </pc:spChg>
        <pc:spChg chg="add mod topLvl">
          <ac:chgData name="Jialin Chen" userId="0d2d9c6a-95d9-49c9-8f0f-48f042dc0890" providerId="ADAL" clId="{8E461933-8601-4582-A85D-8F1134159F18}" dt="2021-05-31T15:07:19.851" v="4811" actId="20577"/>
          <ac:spMkLst>
            <pc:docMk/>
            <pc:sldMk cId="1280324647" sldId="496"/>
            <ac:spMk id="20" creationId="{D4249BA1-BD02-4A73-B90F-BF2CF7260F75}"/>
          </ac:spMkLst>
        </pc:spChg>
        <pc:grpChg chg="add del mod topLvl">
          <ac:chgData name="Jialin Chen" userId="0d2d9c6a-95d9-49c9-8f0f-48f042dc0890" providerId="ADAL" clId="{8E461933-8601-4582-A85D-8F1134159F18}" dt="2021-05-31T14:53:03.916" v="4348" actId="165"/>
          <ac:grpSpMkLst>
            <pc:docMk/>
            <pc:sldMk cId="1280324647" sldId="496"/>
            <ac:grpSpMk id="21" creationId="{94E1048C-628D-49EA-935D-EBE174646F61}"/>
          </ac:grpSpMkLst>
        </pc:grpChg>
        <pc:grpChg chg="add del mod">
          <ac:chgData name="Jialin Chen" userId="0d2d9c6a-95d9-49c9-8f0f-48f042dc0890" providerId="ADAL" clId="{8E461933-8601-4582-A85D-8F1134159F18}" dt="2021-05-31T14:53:00.161" v="4347" actId="165"/>
          <ac:grpSpMkLst>
            <pc:docMk/>
            <pc:sldMk cId="1280324647" sldId="496"/>
            <ac:grpSpMk id="22" creationId="{EDD0AD8B-32D8-4429-8045-FCA133A694C9}"/>
          </ac:grpSpMkLst>
        </pc:grpChg>
        <pc:grpChg chg="add mod">
          <ac:chgData name="Jialin Chen" userId="0d2d9c6a-95d9-49c9-8f0f-48f042dc0890" providerId="ADAL" clId="{8E461933-8601-4582-A85D-8F1134159F18}" dt="2021-05-31T15:07:19.851" v="4811" actId="20577"/>
          <ac:grpSpMkLst>
            <pc:docMk/>
            <pc:sldMk cId="1280324647" sldId="496"/>
            <ac:grpSpMk id="23" creationId="{9923EDCF-DBDB-4D87-BD09-92CDDDDCC90F}"/>
          </ac:grpSpMkLst>
        </pc:grpChg>
        <pc:picChg chg="add mod topLvl modCrop">
          <ac:chgData name="Jialin Chen" userId="0d2d9c6a-95d9-49c9-8f0f-48f042dc0890" providerId="ADAL" clId="{8E461933-8601-4582-A85D-8F1134159F18}" dt="2021-05-31T14:53:08.092" v="4349" actId="164"/>
          <ac:picMkLst>
            <pc:docMk/>
            <pc:sldMk cId="1280324647" sldId="496"/>
            <ac:picMk id="4" creationId="{B686EC88-648E-41E9-8BB6-879DE9AA4596}"/>
          </ac:picMkLst>
        </pc:picChg>
        <pc:picChg chg="add del mod">
          <ac:chgData name="Jialin Chen" userId="0d2d9c6a-95d9-49c9-8f0f-48f042dc0890" providerId="ADAL" clId="{8E461933-8601-4582-A85D-8F1134159F18}" dt="2021-05-31T14:43:57.138" v="4072" actId="478"/>
          <ac:picMkLst>
            <pc:docMk/>
            <pc:sldMk cId="1280324647" sldId="496"/>
            <ac:picMk id="5" creationId="{433ECA55-33D5-44E1-B768-9B126689F7DF}"/>
          </ac:picMkLst>
        </pc:picChg>
        <pc:picChg chg="add mod">
          <ac:chgData name="Jialin Chen" userId="0d2d9c6a-95d9-49c9-8f0f-48f042dc0890" providerId="ADAL" clId="{8E461933-8601-4582-A85D-8F1134159F18}" dt="2021-05-31T14:55:25.685" v="4373" actId="1076"/>
          <ac:picMkLst>
            <pc:docMk/>
            <pc:sldMk cId="1280324647" sldId="496"/>
            <ac:picMk id="31" creationId="{9BAAC3FB-223F-473E-99BD-6584629CF3EF}"/>
          </ac:picMkLst>
        </pc:picChg>
        <pc:cxnChg chg="add mod topLvl">
          <ac:chgData name="Jialin Chen" userId="0d2d9c6a-95d9-49c9-8f0f-48f042dc0890" providerId="ADAL" clId="{8E461933-8601-4582-A85D-8F1134159F18}" dt="2021-05-31T14:53:08.092" v="4349" actId="164"/>
          <ac:cxnSpMkLst>
            <pc:docMk/>
            <pc:sldMk cId="1280324647" sldId="496"/>
            <ac:cxnSpMk id="7" creationId="{3BAD2664-CC12-4C41-9567-72B677B499A9}"/>
          </ac:cxnSpMkLst>
        </pc:cxnChg>
        <pc:cxnChg chg="add mod topLvl">
          <ac:chgData name="Jialin Chen" userId="0d2d9c6a-95d9-49c9-8f0f-48f042dc0890" providerId="ADAL" clId="{8E461933-8601-4582-A85D-8F1134159F18}" dt="2021-05-31T14:53:08.092" v="4349" actId="164"/>
          <ac:cxnSpMkLst>
            <pc:docMk/>
            <pc:sldMk cId="1280324647" sldId="496"/>
            <ac:cxnSpMk id="8" creationId="{A9093B38-48B6-4323-87A4-8817B445B484}"/>
          </ac:cxnSpMkLst>
        </pc:cxnChg>
        <pc:cxnChg chg="add mod">
          <ac:chgData name="Jialin Chen" userId="0d2d9c6a-95d9-49c9-8f0f-48f042dc0890" providerId="ADAL" clId="{8E461933-8601-4582-A85D-8F1134159F18}" dt="2021-05-31T14:49:05.771" v="4220" actId="1076"/>
          <ac:cxnSpMkLst>
            <pc:docMk/>
            <pc:sldMk cId="1280324647" sldId="496"/>
            <ac:cxnSpMk id="16" creationId="{0AF0BE3F-4CB7-48C8-A692-B76F087470DC}"/>
          </ac:cxnSpMkLst>
        </pc:cxnChg>
        <pc:cxnChg chg="add mod">
          <ac:chgData name="Jialin Chen" userId="0d2d9c6a-95d9-49c9-8f0f-48f042dc0890" providerId="ADAL" clId="{8E461933-8601-4582-A85D-8F1134159F18}" dt="2021-05-31T14:55:49.696" v="4377" actId="14100"/>
          <ac:cxnSpMkLst>
            <pc:docMk/>
            <pc:sldMk cId="1280324647" sldId="496"/>
            <ac:cxnSpMk id="25" creationId="{154750AD-4C54-4374-9777-DB6C40FEF605}"/>
          </ac:cxnSpMkLst>
        </pc:cxnChg>
        <pc:cxnChg chg="add mod">
          <ac:chgData name="Jialin Chen" userId="0d2d9c6a-95d9-49c9-8f0f-48f042dc0890" providerId="ADAL" clId="{8E461933-8601-4582-A85D-8F1134159F18}" dt="2021-05-31T14:55:34.617" v="4374" actId="1076"/>
          <ac:cxnSpMkLst>
            <pc:docMk/>
            <pc:sldMk cId="1280324647" sldId="496"/>
            <ac:cxnSpMk id="26" creationId="{9358DAB3-3285-4067-AAF7-3A0E5AEB8B9B}"/>
          </ac:cxnSpMkLst>
        </pc:cxnChg>
      </pc:sldChg>
      <pc:sldChg chg="addSp delSp modSp add">
        <pc:chgData name="Jialin Chen" userId="0d2d9c6a-95d9-49c9-8f0f-48f042dc0890" providerId="ADAL" clId="{8E461933-8601-4582-A85D-8F1134159F18}" dt="2021-05-31T15:11:27.447" v="4849" actId="478"/>
        <pc:sldMkLst>
          <pc:docMk/>
          <pc:sldMk cId="1737878123" sldId="497"/>
        </pc:sldMkLst>
        <pc:spChg chg="mod">
          <ac:chgData name="Jialin Chen" userId="0d2d9c6a-95d9-49c9-8f0f-48f042dc0890" providerId="ADAL" clId="{8E461933-8601-4582-A85D-8F1134159F18}" dt="2021-05-31T15:11:24.444" v="4848"/>
          <ac:spMkLst>
            <pc:docMk/>
            <pc:sldMk cId="1737878123" sldId="497"/>
            <ac:spMk id="2" creationId="{6328F9AC-BD9E-4C98-BDCD-048E177F820B}"/>
          </ac:spMkLst>
        </pc:spChg>
        <pc:spChg chg="add mod">
          <ac:chgData name="Jialin Chen" userId="0d2d9c6a-95d9-49c9-8f0f-48f042dc0890" providerId="ADAL" clId="{8E461933-8601-4582-A85D-8F1134159F18}" dt="2021-05-31T15:08:22.779" v="4837" actId="120"/>
          <ac:spMkLst>
            <pc:docMk/>
            <pc:sldMk cId="1737878123" sldId="497"/>
            <ac:spMk id="3" creationId="{E1152E2B-AEF3-4467-8A3E-089AD3A3DFF1}"/>
          </ac:spMkLst>
        </pc:spChg>
        <pc:spChg chg="del">
          <ac:chgData name="Jialin Chen" userId="0d2d9c6a-95d9-49c9-8f0f-48f042dc0890" providerId="ADAL" clId="{8E461933-8601-4582-A85D-8F1134159F18}" dt="2021-05-31T14:58:56.183" v="4433" actId="478"/>
          <ac:spMkLst>
            <pc:docMk/>
            <pc:sldMk cId="1737878123" sldId="497"/>
            <ac:spMk id="10" creationId="{4371E05E-7CD9-4B5C-8F48-602E79AC684B}"/>
          </ac:spMkLst>
        </pc:spChg>
        <pc:spChg chg="del">
          <ac:chgData name="Jialin Chen" userId="0d2d9c6a-95d9-49c9-8f0f-48f042dc0890" providerId="ADAL" clId="{8E461933-8601-4582-A85D-8F1134159F18}" dt="2021-05-31T14:58:56.183" v="4433" actId="478"/>
          <ac:spMkLst>
            <pc:docMk/>
            <pc:sldMk cId="1737878123" sldId="497"/>
            <ac:spMk id="11" creationId="{986468BC-C0B8-4BED-8597-12C762758592}"/>
          </ac:spMkLst>
        </pc:spChg>
        <pc:spChg chg="del">
          <ac:chgData name="Jialin Chen" userId="0d2d9c6a-95d9-49c9-8f0f-48f042dc0890" providerId="ADAL" clId="{8E461933-8601-4582-A85D-8F1134159F18}" dt="2021-05-31T14:58:51.388" v="4432" actId="478"/>
          <ac:spMkLst>
            <pc:docMk/>
            <pc:sldMk cId="1737878123" sldId="497"/>
            <ac:spMk id="12" creationId="{68B030E8-6A19-4C63-A102-957C4CB9D259}"/>
          </ac:spMkLst>
        </pc:spChg>
        <pc:spChg chg="add del">
          <ac:chgData name="Jialin Chen" userId="0d2d9c6a-95d9-49c9-8f0f-48f042dc0890" providerId="ADAL" clId="{8E461933-8601-4582-A85D-8F1134159F18}" dt="2021-05-31T15:11:27.447" v="4849" actId="478"/>
          <ac:spMkLst>
            <pc:docMk/>
            <pc:sldMk cId="1737878123" sldId="497"/>
            <ac:spMk id="13" creationId="{EE149EC9-4EA8-467E-A76C-A3C954B0140C}"/>
          </ac:spMkLst>
        </pc:spChg>
        <pc:spChg chg="del">
          <ac:chgData name="Jialin Chen" userId="0d2d9c6a-95d9-49c9-8f0f-48f042dc0890" providerId="ADAL" clId="{8E461933-8601-4582-A85D-8F1134159F18}" dt="2021-05-31T14:58:56.183" v="4433" actId="478"/>
          <ac:spMkLst>
            <pc:docMk/>
            <pc:sldMk cId="1737878123" sldId="497"/>
            <ac:spMk id="14" creationId="{CD0CA620-823C-4216-BFAB-116442AF24DF}"/>
          </ac:spMkLst>
        </pc:spChg>
        <pc:picChg chg="del">
          <ac:chgData name="Jialin Chen" userId="0d2d9c6a-95d9-49c9-8f0f-48f042dc0890" providerId="ADAL" clId="{8E461933-8601-4582-A85D-8F1134159F18}" dt="2021-05-31T14:58:56.183" v="4433" actId="478"/>
          <ac:picMkLst>
            <pc:docMk/>
            <pc:sldMk cId="1737878123" sldId="497"/>
            <ac:picMk id="4" creationId="{B686EC88-648E-41E9-8BB6-879DE9AA4596}"/>
          </ac:picMkLst>
        </pc:picChg>
        <pc:picChg chg="del">
          <ac:chgData name="Jialin Chen" userId="0d2d9c6a-95d9-49c9-8f0f-48f042dc0890" providerId="ADAL" clId="{8E461933-8601-4582-A85D-8F1134159F18}" dt="2021-05-31T14:58:56.183" v="4433" actId="478"/>
          <ac:picMkLst>
            <pc:docMk/>
            <pc:sldMk cId="1737878123" sldId="497"/>
            <ac:picMk id="5" creationId="{433ECA55-33D5-44E1-B768-9B126689F7DF}"/>
          </ac:picMkLst>
        </pc:picChg>
        <pc:cxnChg chg="del">
          <ac:chgData name="Jialin Chen" userId="0d2d9c6a-95d9-49c9-8f0f-48f042dc0890" providerId="ADAL" clId="{8E461933-8601-4582-A85D-8F1134159F18}" dt="2021-05-31T14:58:56.183" v="4433" actId="478"/>
          <ac:cxnSpMkLst>
            <pc:docMk/>
            <pc:sldMk cId="1737878123" sldId="497"/>
            <ac:cxnSpMk id="7" creationId="{3BAD2664-CC12-4C41-9567-72B677B499A9}"/>
          </ac:cxnSpMkLst>
        </pc:cxnChg>
        <pc:cxnChg chg="del">
          <ac:chgData name="Jialin Chen" userId="0d2d9c6a-95d9-49c9-8f0f-48f042dc0890" providerId="ADAL" clId="{8E461933-8601-4582-A85D-8F1134159F18}" dt="2021-05-31T14:58:56.183" v="4433" actId="478"/>
          <ac:cxnSpMkLst>
            <pc:docMk/>
            <pc:sldMk cId="1737878123" sldId="497"/>
            <ac:cxnSpMk id="8" creationId="{A9093B38-48B6-4323-87A4-8817B445B484}"/>
          </ac:cxnSpMkLst>
        </pc:cxnChg>
      </pc:sldChg>
      <pc:sldChg chg="addSp delSp modSp add">
        <pc:chgData name="Jialin Chen" userId="0d2d9c6a-95d9-49c9-8f0f-48f042dc0890" providerId="ADAL" clId="{8E461933-8601-4582-A85D-8F1134159F18}" dt="2021-05-31T18:42:56.357" v="5407" actId="1076"/>
        <pc:sldMkLst>
          <pc:docMk/>
          <pc:sldMk cId="3357486716" sldId="498"/>
        </pc:sldMkLst>
        <pc:spChg chg="add mod">
          <ac:chgData name="Jialin Chen" userId="0d2d9c6a-95d9-49c9-8f0f-48f042dc0890" providerId="ADAL" clId="{8E461933-8601-4582-A85D-8F1134159F18}" dt="2021-05-31T18:42:56.357" v="5407" actId="1076"/>
          <ac:spMkLst>
            <pc:docMk/>
            <pc:sldMk cId="3357486716" sldId="498"/>
            <ac:spMk id="3" creationId="{66BE7300-63EF-415B-A9E1-915DD910CD31}"/>
          </ac:spMkLst>
        </pc:spChg>
        <pc:spChg chg="add del mod">
          <ac:chgData name="Jialin Chen" userId="0d2d9c6a-95d9-49c9-8f0f-48f042dc0890" providerId="ADAL" clId="{8E461933-8601-4582-A85D-8F1134159F18}" dt="2021-05-31T18:37:04.383" v="5229" actId="478"/>
          <ac:spMkLst>
            <pc:docMk/>
            <pc:sldMk cId="3357486716" sldId="498"/>
            <ac:spMk id="4" creationId="{9151D1CE-59A2-41E7-A078-3B7F26BD4475}"/>
          </ac:spMkLst>
        </pc:spChg>
        <pc:spChg chg="mod">
          <ac:chgData name="Jialin Chen" userId="0d2d9c6a-95d9-49c9-8f0f-48f042dc0890" providerId="ADAL" clId="{8E461933-8601-4582-A85D-8F1134159F18}" dt="2021-05-31T18:31:17.477" v="5105" actId="1076"/>
          <ac:spMkLst>
            <pc:docMk/>
            <pc:sldMk cId="3357486716" sldId="498"/>
            <ac:spMk id="16" creationId="{35F741AB-F481-438F-B133-1AFD6710A003}"/>
          </ac:spMkLst>
        </pc:spChg>
        <pc:spChg chg="del">
          <ac:chgData name="Jialin Chen" userId="0d2d9c6a-95d9-49c9-8f0f-48f042dc0890" providerId="ADAL" clId="{8E461933-8601-4582-A85D-8F1134159F18}" dt="2021-05-31T18:30:51.959" v="5100" actId="478"/>
          <ac:spMkLst>
            <pc:docMk/>
            <pc:sldMk cId="3357486716" sldId="498"/>
            <ac:spMk id="17" creationId="{E5535D47-4B9C-4B52-8E2F-40F68A2A68EF}"/>
          </ac:spMkLst>
        </pc:spChg>
        <pc:spChg chg="del">
          <ac:chgData name="Jialin Chen" userId="0d2d9c6a-95d9-49c9-8f0f-48f042dc0890" providerId="ADAL" clId="{8E461933-8601-4582-A85D-8F1134159F18}" dt="2021-05-31T18:30:51.959" v="5100" actId="478"/>
          <ac:spMkLst>
            <pc:docMk/>
            <pc:sldMk cId="3357486716" sldId="498"/>
            <ac:spMk id="18" creationId="{FA6DD822-3D42-475D-8F3D-E74AC17C62B2}"/>
          </ac:spMkLst>
        </pc:spChg>
        <pc:spChg chg="add mod">
          <ac:chgData name="Jialin Chen" userId="0d2d9c6a-95d9-49c9-8f0f-48f042dc0890" providerId="ADAL" clId="{8E461933-8601-4582-A85D-8F1134159F18}" dt="2021-05-31T18:38:17.581" v="5248" actId="1076"/>
          <ac:spMkLst>
            <pc:docMk/>
            <pc:sldMk cId="3357486716" sldId="498"/>
            <ac:spMk id="20" creationId="{040FC0AD-19E8-4A84-A18C-965BD6600CA4}"/>
          </ac:spMkLst>
        </pc:spChg>
        <pc:spChg chg="add mod">
          <ac:chgData name="Jialin Chen" userId="0d2d9c6a-95d9-49c9-8f0f-48f042dc0890" providerId="ADAL" clId="{8E461933-8601-4582-A85D-8F1134159F18}" dt="2021-05-31T18:39:13.115" v="5252" actId="20577"/>
          <ac:spMkLst>
            <pc:docMk/>
            <pc:sldMk cId="3357486716" sldId="498"/>
            <ac:spMk id="21" creationId="{7ED6F4B5-3821-4FEC-92DB-D5D78650809A}"/>
          </ac:spMkLst>
        </pc:spChg>
        <pc:spChg chg="add mod">
          <ac:chgData name="Jialin Chen" userId="0d2d9c6a-95d9-49c9-8f0f-48f042dc0890" providerId="ADAL" clId="{8E461933-8601-4582-A85D-8F1134159F18}" dt="2021-05-31T18:39:18.737" v="5254" actId="20577"/>
          <ac:spMkLst>
            <pc:docMk/>
            <pc:sldMk cId="3357486716" sldId="498"/>
            <ac:spMk id="22" creationId="{A6FF1FB5-DDC6-4E3E-A612-650A51D202E2}"/>
          </ac:spMkLst>
        </pc:spChg>
        <pc:picChg chg="add mod">
          <ac:chgData name="Jialin Chen" userId="0d2d9c6a-95d9-49c9-8f0f-48f042dc0890" providerId="ADAL" clId="{8E461933-8601-4582-A85D-8F1134159F18}" dt="2021-05-31T18:35:30.019" v="5209" actId="14100"/>
          <ac:picMkLst>
            <pc:docMk/>
            <pc:sldMk cId="3357486716" sldId="498"/>
            <ac:picMk id="9" creationId="{B5EAFA6D-AE8D-4A07-9A21-3DC74FC1EA20}"/>
          </ac:picMkLst>
        </pc:picChg>
        <pc:picChg chg="add del mod">
          <ac:chgData name="Jialin Chen" userId="0d2d9c6a-95d9-49c9-8f0f-48f042dc0890" providerId="ADAL" clId="{8E461933-8601-4582-A85D-8F1134159F18}" dt="2021-05-31T18:32:45.058" v="5120" actId="478"/>
          <ac:picMkLst>
            <pc:docMk/>
            <pc:sldMk cId="3357486716" sldId="498"/>
            <ac:picMk id="10" creationId="{DFD64A6E-1308-4240-99A9-A4AB88FDBDFD}"/>
          </ac:picMkLst>
        </pc:picChg>
        <pc:picChg chg="mod">
          <ac:chgData name="Jialin Chen" userId="0d2d9c6a-95d9-49c9-8f0f-48f042dc0890" providerId="ADAL" clId="{8E461933-8601-4582-A85D-8F1134159F18}" dt="2021-05-31T18:35:38.377" v="5211" actId="14100"/>
          <ac:picMkLst>
            <pc:docMk/>
            <pc:sldMk cId="3357486716" sldId="498"/>
            <ac:picMk id="11" creationId="{0E8CFB74-B494-49CC-A7A8-BA450E3F6C4A}"/>
          </ac:picMkLst>
        </pc:picChg>
        <pc:picChg chg="del">
          <ac:chgData name="Jialin Chen" userId="0d2d9c6a-95d9-49c9-8f0f-48f042dc0890" providerId="ADAL" clId="{8E461933-8601-4582-A85D-8F1134159F18}" dt="2021-05-31T18:30:51.959" v="5100" actId="478"/>
          <ac:picMkLst>
            <pc:docMk/>
            <pc:sldMk cId="3357486716" sldId="498"/>
            <ac:picMk id="13" creationId="{D47B5D76-45BF-4F9E-B493-CD7C062E100B}"/>
          </ac:picMkLst>
        </pc:picChg>
        <pc:picChg chg="del">
          <ac:chgData name="Jialin Chen" userId="0d2d9c6a-95d9-49c9-8f0f-48f042dc0890" providerId="ADAL" clId="{8E461933-8601-4582-A85D-8F1134159F18}" dt="2021-05-31T18:30:51.959" v="5100" actId="478"/>
          <ac:picMkLst>
            <pc:docMk/>
            <pc:sldMk cId="3357486716" sldId="498"/>
            <ac:picMk id="15" creationId="{FEBB1633-9F1A-4185-AD39-ED8BB1103249}"/>
          </ac:picMkLst>
        </pc:picChg>
        <pc:cxnChg chg="add del mod">
          <ac:chgData name="Jialin Chen" userId="0d2d9c6a-95d9-49c9-8f0f-48f042dc0890" providerId="ADAL" clId="{8E461933-8601-4582-A85D-8F1134159F18}" dt="2021-05-31T18:37:40.772" v="5238" actId="478"/>
          <ac:cxnSpMkLst>
            <pc:docMk/>
            <pc:sldMk cId="3357486716" sldId="498"/>
            <ac:cxnSpMk id="6" creationId="{EB1DEADA-FADE-4F6B-85C4-16E5D85C0244}"/>
          </ac:cxnSpMkLst>
        </pc:cxnChg>
        <pc:cxnChg chg="add del mod">
          <ac:chgData name="Jialin Chen" userId="0d2d9c6a-95d9-49c9-8f0f-48f042dc0890" providerId="ADAL" clId="{8E461933-8601-4582-A85D-8F1134159F18}" dt="2021-05-31T18:37:43.817" v="5239" actId="478"/>
          <ac:cxnSpMkLst>
            <pc:docMk/>
            <pc:sldMk cId="3357486716" sldId="498"/>
            <ac:cxnSpMk id="14" creationId="{C7DDB483-9470-4524-8DC0-1BBD77F19847}"/>
          </ac:cxnSpMkLst>
        </pc:cxnChg>
        <pc:cxnChg chg="add del mod">
          <ac:chgData name="Jialin Chen" userId="0d2d9c6a-95d9-49c9-8f0f-48f042dc0890" providerId="ADAL" clId="{8E461933-8601-4582-A85D-8F1134159F18}" dt="2021-05-31T18:37:26.796" v="5236" actId="478"/>
          <ac:cxnSpMkLst>
            <pc:docMk/>
            <pc:sldMk cId="3357486716" sldId="498"/>
            <ac:cxnSpMk id="19" creationId="{87894F31-F4EA-485A-BC2F-224032CF6DF1}"/>
          </ac:cxnSpMkLst>
        </pc:cxnChg>
      </pc:sldChg>
      <pc:sldChg chg="add del">
        <pc:chgData name="Jialin Chen" userId="0d2d9c6a-95d9-49c9-8f0f-48f042dc0890" providerId="ADAL" clId="{8E461933-8601-4582-A85D-8F1134159F18}" dt="2021-05-31T18:28:54.827" v="5078" actId="2696"/>
        <pc:sldMkLst>
          <pc:docMk/>
          <pc:sldMk cId="3701815239" sldId="498"/>
        </pc:sldMkLst>
      </pc:sldChg>
      <pc:sldChg chg="addSp delSp modSp add">
        <pc:chgData name="Jialin Chen" userId="0d2d9c6a-95d9-49c9-8f0f-48f042dc0890" providerId="ADAL" clId="{8E461933-8601-4582-A85D-8F1134159F18}" dt="2021-06-01T00:50:18.940" v="5839" actId="20577"/>
        <pc:sldMkLst>
          <pc:docMk/>
          <pc:sldMk cId="769342964" sldId="499"/>
        </pc:sldMkLst>
        <pc:spChg chg="mod">
          <ac:chgData name="Jialin Chen" userId="0d2d9c6a-95d9-49c9-8f0f-48f042dc0890" providerId="ADAL" clId="{8E461933-8601-4582-A85D-8F1134159F18}" dt="2021-06-01T00:50:18.940" v="5839" actId="20577"/>
          <ac:spMkLst>
            <pc:docMk/>
            <pc:sldMk cId="769342964" sldId="499"/>
            <ac:spMk id="7" creationId="{D8440D30-7184-4CDC-A667-4AE5CFE869EC}"/>
          </ac:spMkLst>
        </pc:spChg>
        <pc:picChg chg="add mod">
          <ac:chgData name="Jialin Chen" userId="0d2d9c6a-95d9-49c9-8f0f-48f042dc0890" providerId="ADAL" clId="{8E461933-8601-4582-A85D-8F1134159F18}" dt="2021-06-01T00:48:05.506" v="5820" actId="1076"/>
          <ac:picMkLst>
            <pc:docMk/>
            <pc:sldMk cId="769342964" sldId="499"/>
            <ac:picMk id="4" creationId="{4AC35FA0-9D22-4794-BE46-ADD228DE6A40}"/>
          </ac:picMkLst>
        </pc:picChg>
        <pc:picChg chg="del">
          <ac:chgData name="Jialin Chen" userId="0d2d9c6a-95d9-49c9-8f0f-48f042dc0890" providerId="ADAL" clId="{8E461933-8601-4582-A85D-8F1134159F18}" dt="2021-06-01T00:47:42.123" v="5817" actId="478"/>
          <ac:picMkLst>
            <pc:docMk/>
            <pc:sldMk cId="769342964" sldId="499"/>
            <ac:picMk id="6" creationId="{A548BFA2-A76F-48FA-8EDA-E152D4DAE00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EB648B8A-EF0E-4BF5-889A-A8D2B99015BA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C546A84-D275-4CB5-A1A0-9C0C20248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41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7BE6BE85-301D-40A2-81ED-714FD049C8E7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FEBE5675-68C4-41C6-AEEC-E46E46F43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1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39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6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1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输出后被分束镜分为两束，其中一束输入声光调制器（简称</a:t>
            </a:r>
            <a:r>
              <a:rPr lang="en-US" altLang="zh-CN" dirty="0"/>
              <a:t>OPA</a:t>
            </a:r>
            <a:r>
              <a:rPr lang="zh-CN" altLang="en-US" dirty="0"/>
              <a:t>）后波长转换为 </a:t>
            </a:r>
            <a:r>
              <a:rPr lang="en-US" altLang="zh-CN" dirty="0"/>
              <a:t>1292 nm</a:t>
            </a:r>
            <a:r>
              <a:rPr lang="zh-CN" altLang="en-US" dirty="0"/>
              <a:t>，再经 </a:t>
            </a:r>
            <a:r>
              <a:rPr lang="en-US" altLang="zh-CN" dirty="0"/>
              <a:t>1 mm BBO </a:t>
            </a:r>
            <a:r>
              <a:rPr lang="zh-CN" altLang="en-US" dirty="0"/>
              <a:t>晶体通过二次谐波产生将波长转换为 </a:t>
            </a:r>
            <a:r>
              <a:rPr lang="en-US" altLang="zh-CN" dirty="0"/>
              <a:t>464 nm.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利用脉冲整形器（虚线方框 </a:t>
            </a:r>
            <a:r>
              <a:rPr lang="en-US" altLang="zh-CN" dirty="0"/>
              <a:t>I</a:t>
            </a:r>
            <a:r>
              <a:rPr lang="zh-CN" altLang="en-US" dirty="0"/>
              <a:t>）可以将输入的脉冲调制为我们所需的序列。在脉冲整形器中，脉冲经反射光栅反射而将不同波长的成分散开，再经离轴抛物面镜的反射而变为平行光，通过高速任意波形发生器驱动 </a:t>
            </a:r>
            <a:r>
              <a:rPr lang="en-US" altLang="zh-CN" dirty="0"/>
              <a:t>AOM </a:t>
            </a:r>
            <a:r>
              <a:rPr lang="zh-CN" altLang="en-US" dirty="0"/>
              <a:t>中的压电陶瓷可以将。脉冲整形器具有两种工作模式，一种是 </a:t>
            </a:r>
            <a:r>
              <a:rPr lang="en-US" altLang="zh-CN" dirty="0"/>
              <a:t>chop mode</a:t>
            </a:r>
            <a:r>
              <a:rPr lang="zh-CN" altLang="en-US" dirty="0"/>
              <a:t>，在 </a:t>
            </a:r>
            <a:r>
              <a:rPr lang="en-US" altLang="zh-CN" dirty="0"/>
              <a:t>chop mode </a:t>
            </a:r>
            <a:r>
              <a:rPr lang="zh-CN" altLang="en-US" dirty="0"/>
              <a:t>下，脉冲整形器控制输入的两个相邻脉冲，使它们一个通过，一个不通过，另一种是 </a:t>
            </a:r>
            <a:r>
              <a:rPr lang="en-US" altLang="zh-CN" dirty="0"/>
              <a:t>phase cycling mode</a:t>
            </a:r>
            <a:r>
              <a:rPr lang="zh-CN" altLang="en-US" dirty="0"/>
              <a:t>，在 </a:t>
            </a:r>
            <a:r>
              <a:rPr lang="en-US" altLang="zh-CN" dirty="0"/>
              <a:t>phase cycling mode </a:t>
            </a:r>
            <a:r>
              <a:rPr lang="zh-CN" altLang="en-US" dirty="0"/>
              <a:t>下，脉冲整形器可以将一个脉冲在时域上一分为二，并且调节脉冲的能量、相位和两个脉冲间的时延。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2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3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48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01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3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如图为我们使用的</a:t>
            </a:r>
            <a:r>
              <a:rPr lang="en-US" altLang="zh-CN" dirty="0"/>
              <a:t>2D</a:t>
            </a:r>
            <a:r>
              <a:rPr lang="zh-CN" altLang="en-US" dirty="0"/>
              <a:t>光谱测量系统</a:t>
            </a:r>
            <a:r>
              <a:rPr lang="en-US" altLang="zh-CN" dirty="0"/>
              <a:t>. </a:t>
            </a:r>
            <a:r>
              <a:rPr lang="zh-CN" altLang="en-US" dirty="0"/>
              <a:t>我们的激光源产生中心波长约 </a:t>
            </a:r>
            <a:r>
              <a:rPr lang="en-US" altLang="zh-CN" dirty="0"/>
              <a:t>1030 nm</a:t>
            </a:r>
            <a:r>
              <a:rPr lang="zh-CN" altLang="en-US" dirty="0"/>
              <a:t>，重复频率 </a:t>
            </a:r>
            <a:r>
              <a:rPr lang="en-US" altLang="zh-CN" dirty="0"/>
              <a:t>100 kHz</a:t>
            </a:r>
            <a:r>
              <a:rPr lang="zh-CN" altLang="en-US" dirty="0"/>
              <a:t>，总功率 </a:t>
            </a:r>
            <a:r>
              <a:rPr lang="en-US" altLang="zh-CN" dirty="0"/>
              <a:t>40 W </a:t>
            </a:r>
            <a:r>
              <a:rPr lang="zh-CN" altLang="en-US" dirty="0"/>
              <a:t>的超快激光脉冲输出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E5675-68C4-41C6-AEEC-E46E46F43E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0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9422694" y="176770"/>
            <a:ext cx="2512632" cy="746520"/>
            <a:chOff x="9422694" y="145475"/>
            <a:chExt cx="2512632" cy="746520"/>
          </a:xfrm>
        </p:grpSpPr>
        <p:pic>
          <p:nvPicPr>
            <p:cNvPr id="11" name="图片 2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5"/>
            <a:stretch>
              <a:fillRect/>
            </a:stretch>
          </p:blipFill>
          <p:spPr bwMode="auto">
            <a:xfrm>
              <a:off x="10170543" y="202625"/>
              <a:ext cx="1764783" cy="68937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8"/>
            <a:stretch>
              <a:fillRect/>
            </a:stretch>
          </p:blipFill>
          <p:spPr bwMode="auto">
            <a:xfrm>
              <a:off x="9422694" y="145475"/>
              <a:ext cx="747849" cy="68937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01343"/>
            <a:ext cx="12192000" cy="155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gradFill>
            <a:gsLst>
              <a:gs pos="0">
                <a:srgbClr val="DDDDDD">
                  <a:alpha val="37000"/>
                </a:srgbClr>
              </a:gs>
              <a:gs pos="100000">
                <a:srgbClr val="DDDDDD">
                  <a:gamma/>
                  <a:shade val="87843"/>
                  <a:invGamma/>
                  <a:alpha val="33000"/>
                </a:srgbClr>
              </a:gs>
            </a:gsLst>
            <a:lin ang="5400000" scaled="1"/>
          </a:gradFill>
        </p:spPr>
        <p:txBody>
          <a:bodyPr/>
          <a:lstStyle>
            <a:lvl1pPr algn="ctr">
              <a:defRPr b="1"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noFill/>
        </p:spPr>
        <p:txBody>
          <a:bodyPr/>
          <a:lstStyle>
            <a:lvl1pPr marL="0" indent="0" algn="ctr">
              <a:buNone/>
              <a:defRPr b="1">
                <a:solidFill>
                  <a:srgbClr val="FFC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10363200" cy="1362075"/>
          </a:xfrm>
        </p:spPr>
        <p:txBody>
          <a:bodyPr anchor="t"/>
          <a:lstStyle>
            <a:lvl1pPr algn="ctr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4864"/>
            <a:ext cx="5384800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4864"/>
            <a:ext cx="5384800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227687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068960"/>
            <a:ext cx="5386917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227687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3068960"/>
            <a:ext cx="5389033" cy="3057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1124744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20889"/>
            <a:ext cx="4011084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48426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78817" y="6448426"/>
            <a:ext cx="4224867" cy="365125"/>
          </a:xfrm>
          <a:prstGeom prst="rect">
            <a:avLst/>
          </a:prstGeom>
        </p:spPr>
        <p:txBody>
          <a:bodyPr/>
          <a:lstStyle>
            <a:lvl1pPr algn="l">
              <a:defRPr dirty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上海科技大学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</a:rPr>
              <a:t>ShanghaiTech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484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4FDF884-CC99-4744-8059-5528BBA8FAD0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‹#›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40768"/>
            <a:ext cx="7315200" cy="338680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63886"/>
            <a:ext cx="2743200" cy="507342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63886"/>
            <a:ext cx="8026400" cy="507342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59" y="2741"/>
            <a:ext cx="8803341" cy="68552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03341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10363200" cy="1362075"/>
          </a:xfrm>
        </p:spPr>
        <p:txBody>
          <a:bodyPr anchor="t"/>
          <a:lstStyle>
            <a:lvl1pPr algn="ctr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10363200" cy="1362075"/>
          </a:xfrm>
          <a:prstGeom prst="rect">
            <a:avLst/>
          </a:prstGeom>
        </p:spPr>
        <p:txBody>
          <a:bodyPr anchor="t"/>
          <a:lstStyle>
            <a:lvl1pPr algn="ctr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48426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eaLnBrk="0" hangingPunct="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78817" y="6448426"/>
            <a:ext cx="422486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  <a:t>上海科技大学</a:t>
            </a:r>
            <a:r>
              <a:rPr lang="en-US" altLang="zh-CN">
                <a:solidFill>
                  <a:prstClr val="black"/>
                </a:solidFill>
                <a:latin typeface="Arial" panose="020B0604020202020204" pitchFamily="34" charset="0"/>
              </a:rPr>
              <a:t>(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  <a:t>筹</a:t>
            </a:r>
            <a:r>
              <a:rPr lang="en-US" altLang="zh-CN">
                <a:solidFill>
                  <a:prstClr val="black"/>
                </a:solidFill>
                <a:latin typeface="Arial" panose="020B0604020202020204" pitchFamily="34" charset="0"/>
              </a:rPr>
              <a:t>)  </a:t>
            </a:r>
            <a:r>
              <a:rPr lang="en-US" altLang="zh-CN" err="1">
                <a:solidFill>
                  <a:prstClr val="black"/>
                </a:solidFill>
                <a:latin typeface="Arial" panose="020B0604020202020204" pitchFamily="34" charset="0"/>
              </a:rPr>
              <a:t>ShanghaiTech</a:t>
            </a:r>
            <a:r>
              <a:rPr lang="en-US" altLang="zh-CN">
                <a:solidFill>
                  <a:prstClr val="black"/>
                </a:solidFill>
                <a:latin typeface="Arial" panose="020B0604020202020204" pitchFamily="34" charset="0"/>
              </a:rPr>
              <a:t> University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484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663E417-D065-40DB-B7E1-C9C22F61855A}" type="slidenum">
              <a:rPr lang="en-US" altLang="zh-CN">
                <a:solidFill>
                  <a:prstClr val="black"/>
                </a:solidFill>
                <a:latin typeface="Arial" panose="020B0604020202020204" pitchFamily="34" charset="0"/>
              </a:rPr>
              <a:t>‹#›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gradFill>
            <a:gsLst>
              <a:gs pos="0">
                <a:srgbClr val="DDDDDD">
                  <a:alpha val="37000"/>
                </a:srgbClr>
              </a:gs>
              <a:gs pos="100000">
                <a:srgbClr val="DDDDDD">
                  <a:gamma/>
                  <a:shade val="87843"/>
                  <a:invGamma/>
                  <a:alpha val="33000"/>
                </a:srgbClr>
              </a:gs>
            </a:gsLst>
            <a:lin ang="5400000" scaled="1"/>
          </a:gradFill>
        </p:spPr>
        <p:txBody>
          <a:bodyPr/>
          <a:lstStyle>
            <a:lvl1pPr algn="ctr">
              <a:defRPr b="1"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noFill/>
        </p:spPr>
        <p:txBody>
          <a:bodyPr/>
          <a:lstStyle>
            <a:lvl1pPr marL="0" indent="0" algn="ctr">
              <a:buNone/>
              <a:defRPr b="1">
                <a:solidFill>
                  <a:srgbClr val="FFC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10363200" cy="1362075"/>
          </a:xfrm>
        </p:spPr>
        <p:txBody>
          <a:bodyPr anchor="t"/>
          <a:lstStyle>
            <a:lvl1pPr algn="ctr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4864"/>
            <a:ext cx="5384800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4864"/>
            <a:ext cx="5384800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227687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068960"/>
            <a:ext cx="5386917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227687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3068960"/>
            <a:ext cx="5389033" cy="3057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1124744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5"/>
            <a:ext cx="6815667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20889"/>
            <a:ext cx="4011084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48426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78817" y="6448426"/>
            <a:ext cx="4224867" cy="365125"/>
          </a:xfrm>
          <a:prstGeom prst="rect">
            <a:avLst/>
          </a:prstGeom>
        </p:spPr>
        <p:txBody>
          <a:bodyPr/>
          <a:lstStyle>
            <a:lvl1pPr algn="l">
              <a:defRPr dirty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上海科技大学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</a:rPr>
              <a:t>ShanghaiTech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484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4FDF884-CC99-4744-8059-5528BBA8FAD0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‹#›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40768"/>
            <a:ext cx="7315200" cy="338680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63886"/>
            <a:ext cx="2743200" cy="507342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63886"/>
            <a:ext cx="8026400" cy="507342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10363200" cy="1362075"/>
          </a:xfrm>
        </p:spPr>
        <p:txBody>
          <a:bodyPr anchor="t"/>
          <a:lstStyle>
            <a:lvl1pPr algn="ctr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0" r="48780"/>
          <a:stretch/>
        </p:blipFill>
        <p:spPr>
          <a:xfrm>
            <a:off x="0" y="4724400"/>
            <a:ext cx="4800600" cy="21334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376" y="836713"/>
            <a:ext cx="103632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2852936"/>
            <a:ext cx="8534400" cy="7920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3A90D-CA25-40C3-B64F-A66FA5F27DC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6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94B3D3-C2A8-4DA5-BBF1-A6DEA25445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84126-071F-4DE3-A747-A799E27C2DE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562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6"/>
          <a:stretch/>
        </p:blipFill>
        <p:spPr>
          <a:xfrm>
            <a:off x="0" y="173"/>
            <a:ext cx="12192000" cy="50290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6D2885-F2C1-4876-A621-5292578206D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6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1E08F-343A-47FB-B35B-1F2C3B6954A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09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9C9509-1B54-418A-A94C-0B3AE2131D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978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5DCD55-D4EB-4341-851A-B1A2E84BBE5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513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2FE3D-C659-450E-AC52-238B444C52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031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B25E6A-ED4B-42ED-8CCD-A70C7D98571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954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3D1175-BC1F-4DDE-9160-E0E87E4571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14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CB6AA7-E0AC-428E-88C5-0EC6D67DA84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67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E28D89-95FA-40DC-93E9-728DF50A165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000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5181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3"/>
            <a:ext cx="10363200" cy="1362075"/>
          </a:xfrm>
          <a:prstGeom prst="rect">
            <a:avLst/>
          </a:prstGeom>
        </p:spPr>
        <p:txBody>
          <a:bodyPr anchor="t"/>
          <a:lstStyle>
            <a:lvl1pPr algn="ctr">
              <a:defRPr sz="4267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48426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78817" y="6448426"/>
            <a:ext cx="422486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上海科技大学</a:t>
            </a: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(</a:t>
            </a: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筹</a:t>
            </a: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)  </a:t>
            </a:r>
            <a:r>
              <a:rPr lang="en-US" altLang="zh-CN" err="1">
                <a:solidFill>
                  <a:prstClr val="black">
                    <a:tint val="75000"/>
                  </a:prstClr>
                </a:solidFill>
              </a:rPr>
              <a:t>ShanghaiTech</a:t>
            </a: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 University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484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21E3F-8594-4FB2-8697-6A5D382CB450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2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219200"/>
            <a:ext cx="10972800" cy="838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66449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3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4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9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3BE3-B967-4CAF-86E4-C886371B95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E14C-485C-475A-A4AC-09D751B2B7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339089" y="749168"/>
            <a:ext cx="79202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60756" y="108379"/>
            <a:ext cx="4249592" cy="6459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2220534" y="-324068"/>
            <a:ext cx="1669143" cy="19158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63594"/>
            <a:ext cx="2533871" cy="67960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32141" y="-54998"/>
            <a:ext cx="2717264" cy="916796"/>
          </a:xfrm>
          <a:prstGeom prst="rect">
            <a:avLst/>
          </a:prstGeom>
          <a:solidFill>
            <a:srgbClr val="A6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-111952" y="103237"/>
            <a:ext cx="3236515" cy="75856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ctr">
              <a:buFont typeface="+mj-lt"/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     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80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 userDrawn="1"/>
        </p:nvSpPr>
        <p:spPr>
          <a:xfrm>
            <a:off x="-1469777" y="0"/>
            <a:ext cx="4128137" cy="761008"/>
          </a:xfrm>
          <a:prstGeom prst="parallelogram">
            <a:avLst/>
          </a:prstGeom>
          <a:solidFill>
            <a:srgbClr val="A6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36900" y="0"/>
            <a:ext cx="3236515" cy="75856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ctr">
              <a:buFont typeface="+mj-lt"/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339089" y="749168"/>
            <a:ext cx="79202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756605" y="178588"/>
            <a:ext cx="8223444" cy="5771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17" y="68502"/>
            <a:ext cx="2533871" cy="6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AF51A-812E-4B22-B57D-29BE0E2F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662CEF-A47B-426E-BC1A-BE042ADB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2169B-71EE-4078-82E0-ECDACEEE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6CD801-ED1F-4506-B0AA-CE0825A16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9D0F37-D4F8-4FD2-8B40-1D13405D21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591" y="328429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975325" y="274638"/>
            <a:ext cx="2823099" cy="6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0" t="3732" r="2249" b="88112"/>
          <a:stretch>
            <a:fillRect/>
          </a:stretch>
        </p:blipFill>
        <p:spPr>
          <a:xfrm>
            <a:off x="9546740" y="147706"/>
            <a:ext cx="2492268" cy="6818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fontAlgn="base">
        <a:spcBef>
          <a:spcPct val="0"/>
        </a:spcBef>
        <a:spcAft>
          <a:spcPct val="0"/>
        </a:spcAft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25717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51435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77152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02870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193040" indent="-19304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30" indent="-16065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90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90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90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905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AD0C-146A-4DC9-9C5C-93FE4D24413B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1895-EC44-4E8F-9A16-3EF8E287BE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0" t="3732" r="2249" b="88112"/>
          <a:stretch>
            <a:fillRect/>
          </a:stretch>
        </p:blipFill>
        <p:spPr>
          <a:xfrm>
            <a:off x="9628094" y="153195"/>
            <a:ext cx="2401285" cy="6569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05908" y="100013"/>
            <a:ext cx="10972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05908" y="1193800"/>
            <a:ext cx="109728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3321" name="Rectangle 5"/>
          <p:cNvSpPr>
            <a:spLocks noChangeArrowheads="1"/>
          </p:cNvSpPr>
          <p:nvPr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13322" name="Rectangle 6"/>
          <p:cNvSpPr>
            <a:spLocks noChangeArrowheads="1"/>
          </p:cNvSpPr>
          <p:nvPr/>
        </p:nvSpPr>
        <p:spPr bwMode="auto">
          <a:xfrm>
            <a:off x="438151" y="1096091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23" name="Rectangle 7"/>
          <p:cNvSpPr>
            <a:spLocks noChangeArrowheads="1"/>
          </p:cNvSpPr>
          <p:nvPr/>
        </p:nvSpPr>
        <p:spPr bwMode="auto">
          <a:xfrm>
            <a:off x="533400" y="1991441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24" name="Rectangle 8"/>
          <p:cNvSpPr>
            <a:spLocks noChangeArrowheads="1"/>
          </p:cNvSpPr>
          <p:nvPr/>
        </p:nvSpPr>
        <p:spPr bwMode="auto">
          <a:xfrm>
            <a:off x="533400" y="2801066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PMingLiU" pitchFamily="18" charset="-120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13325" name="Rectangle 9"/>
          <p:cNvSpPr>
            <a:spLocks noChangeArrowheads="1"/>
          </p:cNvSpPr>
          <p:nvPr/>
        </p:nvSpPr>
        <p:spPr bwMode="auto">
          <a:xfrm>
            <a:off x="533401" y="35491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00000"/>
          </a:solidFill>
          <a:latin typeface="+mj-lt"/>
          <a:ea typeface="+mj-ea"/>
          <a:cs typeface="汉仪中圆简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60000"/>
        <a:buFont typeface="Wingdings" panose="05000000000000000000" pitchFamily="2" charset="2"/>
        <a:buChar char="u"/>
        <a:defRPr sz="3000" kern="1200">
          <a:solidFill>
            <a:schemeClr val="tx1"/>
          </a:solidFill>
          <a:latin typeface="+mn-lt"/>
          <a:ea typeface="+mn-ea"/>
          <a:cs typeface="汉仪中圆简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6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汉仪中圆简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华文中宋" panose="02010600040101010101" pitchFamily="2" charset="-122"/>
        <a:buChar char="–"/>
        <a:defRPr sz="2000" kern="1200">
          <a:solidFill>
            <a:schemeClr val="tx1"/>
          </a:solidFill>
          <a:latin typeface="+mn-lt"/>
          <a:ea typeface="+mn-ea"/>
          <a:cs typeface="汉仪中圆简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汉仪中圆简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汉仪中圆简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05908" y="100013"/>
            <a:ext cx="10972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05908" y="1193800"/>
            <a:ext cx="109728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3321" name="Rectangle 5"/>
          <p:cNvSpPr>
            <a:spLocks noChangeArrowheads="1"/>
          </p:cNvSpPr>
          <p:nvPr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13322" name="Rectangle 6"/>
          <p:cNvSpPr>
            <a:spLocks noChangeArrowheads="1"/>
          </p:cNvSpPr>
          <p:nvPr/>
        </p:nvSpPr>
        <p:spPr bwMode="auto">
          <a:xfrm>
            <a:off x="438151" y="1096091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23" name="Rectangle 7"/>
          <p:cNvSpPr>
            <a:spLocks noChangeArrowheads="1"/>
          </p:cNvSpPr>
          <p:nvPr/>
        </p:nvSpPr>
        <p:spPr bwMode="auto">
          <a:xfrm>
            <a:off x="533400" y="1991441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24" name="Rectangle 8"/>
          <p:cNvSpPr>
            <a:spLocks noChangeArrowheads="1"/>
          </p:cNvSpPr>
          <p:nvPr/>
        </p:nvSpPr>
        <p:spPr bwMode="auto">
          <a:xfrm>
            <a:off x="533400" y="2801066"/>
            <a:ext cx="24237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00">
                <a:solidFill>
                  <a:srgbClr val="000000"/>
                </a:solidFill>
                <a:latin typeface="Calibri" panose="020F0502020204030204" pitchFamily="34" charset="0"/>
                <a:ea typeface="PMingLiU" pitchFamily="18" charset="-120"/>
                <a:cs typeface="Calibri" panose="020F0502020204030204" pitchFamily="34" charset="0"/>
              </a:rPr>
              <a:t>  </a:t>
            </a:r>
            <a:endParaRPr lang="en-US" altLang="zh-TW" sz="1800">
              <a:solidFill>
                <a:srgbClr val="000000"/>
              </a:solidFill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13325" name="Rectangle 9"/>
          <p:cNvSpPr>
            <a:spLocks noChangeArrowheads="1"/>
          </p:cNvSpPr>
          <p:nvPr/>
        </p:nvSpPr>
        <p:spPr bwMode="auto">
          <a:xfrm>
            <a:off x="533401" y="354913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00000"/>
          </a:solidFill>
          <a:latin typeface="+mj-lt"/>
          <a:ea typeface="+mj-ea"/>
          <a:cs typeface="汉仪中圆简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ambria" panose="02040503050406030204" pitchFamily="18" charset="0"/>
          <a:ea typeface="汉仪中圆简"/>
          <a:cs typeface="汉仪中圆简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60000"/>
        <a:buFont typeface="Wingdings" panose="05000000000000000000" pitchFamily="2" charset="2"/>
        <a:buChar char="u"/>
        <a:defRPr sz="3000" kern="1200">
          <a:solidFill>
            <a:schemeClr val="tx1"/>
          </a:solidFill>
          <a:latin typeface="+mn-lt"/>
          <a:ea typeface="+mn-ea"/>
          <a:cs typeface="汉仪中圆简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6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汉仪中圆简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华文中宋" panose="02010600040101010101" pitchFamily="2" charset="-122"/>
        <a:buChar char="–"/>
        <a:defRPr sz="2000" kern="1200">
          <a:solidFill>
            <a:schemeClr val="tx1"/>
          </a:solidFill>
          <a:latin typeface="+mn-lt"/>
          <a:ea typeface="+mn-ea"/>
          <a:cs typeface="汉仪中圆简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汉仪中圆简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汉仪中圆简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AD0C-146A-4DC9-9C5C-93FE4D24413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1895-EC44-4E8F-9A16-3EF8E287BE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0" t="3732" r="2249" b="88112"/>
          <a:stretch>
            <a:fillRect/>
          </a:stretch>
        </p:blipFill>
        <p:spPr>
          <a:xfrm>
            <a:off x="9628094" y="153195"/>
            <a:ext cx="2401285" cy="6569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03"/>
          <a:stretch/>
        </p:blipFill>
        <p:spPr>
          <a:xfrm>
            <a:off x="0" y="0"/>
            <a:ext cx="3581400" cy="6857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/>
          <a:stretch/>
        </p:blipFill>
        <p:spPr>
          <a:xfrm>
            <a:off x="5257800" y="172"/>
            <a:ext cx="6936813" cy="685765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378CA2-69FA-47FC-826E-017A6B37C00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3526" y="836712"/>
            <a:ext cx="8544949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67" y="2060847"/>
            <a:ext cx="10286933" cy="381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3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1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硒化镉量子点的二维光谱探测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2852935"/>
            <a:ext cx="8534400" cy="2162817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答辩人：陈稼霖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导师：</a:t>
            </a:r>
            <a:r>
              <a:rPr lang="en-US" altLang="zh-CN" dirty="0">
                <a:solidFill>
                  <a:schemeClr val="tx1"/>
                </a:solidFill>
              </a:rPr>
              <a:t>John A. McGuire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专业：物理学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2021 </a:t>
            </a:r>
            <a:r>
              <a:rPr lang="zh-CN" altLang="en-US" dirty="0">
                <a:solidFill>
                  <a:schemeClr val="tx1"/>
                </a:solidFill>
              </a:rPr>
              <a:t>年 </a:t>
            </a:r>
            <a:r>
              <a:rPr lang="en-US" altLang="zh-CN" dirty="0">
                <a:solidFill>
                  <a:schemeClr val="tx1"/>
                </a:solidFill>
              </a:rPr>
              <a:t>6 </a:t>
            </a:r>
            <a:r>
              <a:rPr lang="zh-CN" altLang="en-US" dirty="0">
                <a:solidFill>
                  <a:schemeClr val="tx1"/>
                </a:solidFill>
              </a:rPr>
              <a:t>月 </a:t>
            </a:r>
            <a:r>
              <a:rPr lang="en-US" altLang="zh-CN" dirty="0">
                <a:solidFill>
                  <a:schemeClr val="tx1"/>
                </a:solidFill>
              </a:rPr>
              <a:t>1 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0CA620-823C-4216-BFAB-116442AF24DF}"/>
                  </a:ext>
                </a:extLst>
              </p:cNvPr>
              <p:cNvSpPr txBox="1"/>
              <p:nvPr/>
            </p:nvSpPr>
            <p:spPr>
              <a:xfrm>
                <a:off x="1284080" y="3896492"/>
                <a:ext cx="8251618" cy="2190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Molar extinction coefficient</a:t>
                </a:r>
                <a:r>
                  <a:rPr lang="en-US" altLang="zh-CN" sz="2000" baseline="30000" dirty="0"/>
                  <a:t>[2]</a:t>
                </a:r>
                <a:r>
                  <a:rPr lang="en-US" altLang="zh-CN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→1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mol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=155507+6.67054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→1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0.10551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/>
                  <a:t>Scattering cross section</a:t>
                </a:r>
                <a:r>
                  <a:rPr lang="en-US" altLang="zh-CN" sz="2000" baseline="30000" dirty="0"/>
                  <a:t>[2]</a:t>
                </a:r>
                <a:r>
                  <a:rPr lang="en-US" altLang="zh-CN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1000×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(10)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=2.76×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0CA620-823C-4216-BFAB-116442AF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0" y="3896492"/>
                <a:ext cx="8251618" cy="2190023"/>
              </a:xfrm>
              <a:prstGeom prst="rect">
                <a:avLst/>
              </a:prstGeom>
              <a:blipFill>
                <a:blip r:embed="rId2"/>
                <a:stretch>
                  <a:fillRect l="-813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AF0BE3F-4CB7-48C8-A692-B76F087470DC}"/>
              </a:ext>
            </a:extLst>
          </p:cNvPr>
          <p:cNvCxnSpPr>
            <a:cxnSpLocks/>
          </p:cNvCxnSpPr>
          <p:nvPr/>
        </p:nvCxnSpPr>
        <p:spPr>
          <a:xfrm>
            <a:off x="699715" y="6118412"/>
            <a:ext cx="82829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496F007-4082-498D-A51D-6DB0174D6BCF}"/>
              </a:ext>
            </a:extLst>
          </p:cNvPr>
          <p:cNvSpPr txBox="1"/>
          <p:nvPr/>
        </p:nvSpPr>
        <p:spPr>
          <a:xfrm>
            <a:off x="609600" y="6118412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[2] JASIENIAK J, SMITH L, VAN EMBDEN J, et al. Re-examination of the size-dependent absorption properties of </a:t>
            </a:r>
            <a:r>
              <a:rPr lang="en-US" altLang="zh-CN" sz="1200" dirty="0" err="1"/>
              <a:t>CdSe</a:t>
            </a:r>
            <a:r>
              <a:rPr lang="en-US" altLang="zh-CN" sz="1200" dirty="0"/>
              <a:t> quantum dots[J]. The Journal of Physical Chemistry C, 2009, 113(45): 19468–19474.</a:t>
            </a:r>
            <a:endParaRPr lang="zh-CN" altLang="en-US" sz="12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23EDCF-DBDB-4D87-BD09-92CDDDDCC90F}"/>
              </a:ext>
            </a:extLst>
          </p:cNvPr>
          <p:cNvGrpSpPr/>
          <p:nvPr/>
        </p:nvGrpSpPr>
        <p:grpSpPr>
          <a:xfrm>
            <a:off x="1403054" y="1685359"/>
            <a:ext cx="4561863" cy="2132447"/>
            <a:chOff x="6517419" y="561634"/>
            <a:chExt cx="4561863" cy="21324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686EC88-648E-41E9-8BB6-879DE9AA4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52" t="10495" r="9130" b="17832"/>
            <a:stretch/>
          </p:blipFill>
          <p:spPr>
            <a:xfrm>
              <a:off x="7815585" y="561634"/>
              <a:ext cx="1431235" cy="1763115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BAD2664-CC12-4C41-9567-72B677B499A9}"/>
                </a:ext>
              </a:extLst>
            </p:cNvPr>
            <p:cNvCxnSpPr/>
            <p:nvPr/>
          </p:nvCxnSpPr>
          <p:spPr>
            <a:xfrm>
              <a:off x="7103943" y="1446217"/>
              <a:ext cx="142328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9093B38-48B6-4323-87A4-8817B445B484}"/>
                </a:ext>
              </a:extLst>
            </p:cNvPr>
            <p:cNvCxnSpPr>
              <a:cxnSpLocks/>
            </p:cNvCxnSpPr>
            <p:nvPr/>
          </p:nvCxnSpPr>
          <p:spPr>
            <a:xfrm>
              <a:off x="9147429" y="1446217"/>
              <a:ext cx="80308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371E05E-7CD9-4B5C-8F48-602E79AC684B}"/>
                    </a:ext>
                  </a:extLst>
                </p:cNvPr>
                <p:cNvSpPr txBox="1"/>
                <p:nvPr/>
              </p:nvSpPr>
              <p:spPr>
                <a:xfrm>
                  <a:off x="9958462" y="1120025"/>
                  <a:ext cx="1120820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Detector: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dirty="0"/>
                    <a:t> 50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altLang="zh-CN" dirty="0"/>
                    <a:t>W</a:t>
                  </a: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371E05E-7CD9-4B5C-8F48-602E79AC6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462" y="1120025"/>
                  <a:ext cx="112082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4324" t="-3704" r="-378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86468BC-C0B8-4BED-8597-12C762758592}"/>
                </a:ext>
              </a:extLst>
            </p:cNvPr>
            <p:cNvSpPr txBox="1"/>
            <p:nvPr/>
          </p:nvSpPr>
          <p:spPr>
            <a:xfrm>
              <a:off x="6517419" y="766082"/>
              <a:ext cx="13943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Rf power</a:t>
              </a:r>
            </a:p>
            <a:p>
              <a:pPr algn="ctr"/>
              <a:r>
                <a:rPr lang="en-US" altLang="zh-CN" dirty="0"/>
                <a:t>= 20 %</a:t>
              </a:r>
            </a:p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Wavelength</a:t>
              </a:r>
            </a:p>
            <a:p>
              <a:pPr algn="ctr"/>
              <a:r>
                <a:rPr lang="en-US" altLang="zh-CN" dirty="0"/>
                <a:t>= 640 nm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4249BA1-BD02-4A73-B90F-BF2CF7260F75}"/>
                    </a:ext>
                  </a:extLst>
                </p:cNvPr>
                <p:cNvSpPr txBox="1"/>
                <p:nvPr/>
              </p:nvSpPr>
              <p:spPr>
                <a:xfrm>
                  <a:off x="6828300" y="2324749"/>
                  <a:ext cx="39194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a14:m>
                  <a:r>
                    <a:rPr lang="en-US" altLang="zh-CN" dirty="0"/>
                    <a:t> </a:t>
                  </a:r>
                  <a:r>
                    <a:rPr lang="en-US" altLang="zh-CN" dirty="0" err="1"/>
                    <a:t>Photon</a:t>
                  </a:r>
                  <a:r>
                    <a:rPr lang="en-US" altLang="zh-CN" dirty="0"/>
                    <a:t> fluence: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0" dirty="0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4249BA1-BD02-4A73-B90F-BF2CF7260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300" y="2324749"/>
                  <a:ext cx="391940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54750AD-4C54-4374-9777-DB6C40FEF605}"/>
              </a:ext>
            </a:extLst>
          </p:cNvPr>
          <p:cNvCxnSpPr>
            <a:cxnSpLocks/>
          </p:cNvCxnSpPr>
          <p:nvPr/>
        </p:nvCxnSpPr>
        <p:spPr>
          <a:xfrm>
            <a:off x="1065475" y="3817806"/>
            <a:ext cx="53946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358DAB3-3285-4067-AAF7-3A0E5AEB8B9B}"/>
              </a:ext>
            </a:extLst>
          </p:cNvPr>
          <p:cNvCxnSpPr>
            <a:cxnSpLocks/>
          </p:cNvCxnSpPr>
          <p:nvPr/>
        </p:nvCxnSpPr>
        <p:spPr>
          <a:xfrm>
            <a:off x="6460084" y="1303663"/>
            <a:ext cx="0" cy="25325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BAAC3FB-223F-473E-99BD-6584629C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112" y="858665"/>
            <a:ext cx="4401046" cy="33007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28F9AC-BD9E-4C98-BDCD-048E177F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sz="3600" dirty="0"/>
              <a:t>Estimation: Single-exciton regime?</a:t>
            </a:r>
          </a:p>
        </p:txBody>
      </p:sp>
    </p:spTree>
    <p:extLst>
      <p:ext uri="{BB962C8B-B14F-4D97-AF65-F5344CB8AC3E}">
        <p14:creationId xmlns:p14="http://schemas.microsoft.com/office/powerpoint/2010/main" val="128032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8F9AC-BD9E-4C98-BDCD-048E177F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Estimation: Single-exciton regime?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152E2B-AEF3-4467-8A3E-089AD3A3DFF1}"/>
                  </a:ext>
                </a:extLst>
              </p:cNvPr>
              <p:cNvSpPr txBox="1"/>
              <p:nvPr/>
            </p:nvSpPr>
            <p:spPr>
              <a:xfrm>
                <a:off x="1013508" y="1900362"/>
                <a:ext cx="10457314" cy="3733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Photon # absorbed per dot per pulse: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000" dirty="0"/>
                  <a:t>Photon fluence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4.10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Scattering cross section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2.76×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sz="2000" dirty="0"/>
                  <a:t> = 0.113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Poison distribution of photon # absorbed: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photon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absorbed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dot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pulse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=10.1 %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photon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absorbed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dot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pulse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=0.6 %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000" dirty="0"/>
                  <a:t> Single-exciton regime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152E2B-AEF3-4467-8A3E-089AD3A3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08" y="1900362"/>
                <a:ext cx="10457314" cy="3733971"/>
              </a:xfrm>
              <a:prstGeom prst="rect">
                <a:avLst/>
              </a:prstGeom>
              <a:blipFill>
                <a:blip r:embed="rId2"/>
                <a:stretch>
                  <a:fillRect l="-524" b="-2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87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Transient Absorption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C7CF57-EFC7-4184-8B7B-C49B147DB3B0}"/>
                  </a:ext>
                </a:extLst>
              </p:cNvPr>
              <p:cNvSpPr txBox="1"/>
              <p:nvPr/>
            </p:nvSpPr>
            <p:spPr>
              <a:xfrm>
                <a:off x="1065475" y="1894272"/>
                <a:ext cx="5937844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000" dirty="0"/>
                  <a:t>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 = I(chop 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 – I(chop 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(Odd and even frame signal processed separately)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C7CF57-EFC7-4184-8B7B-C49B147DB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5" y="1894272"/>
                <a:ext cx="5937844" cy="707886"/>
              </a:xfrm>
              <a:prstGeom prst="rect">
                <a:avLst/>
              </a:prstGeom>
              <a:blipFill>
                <a:blip r:embed="rId4"/>
                <a:stretch>
                  <a:fillRect l="-1025" t="-3390" b="-14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2105B9B-29BB-448A-AB0C-3D98F1991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141" y="2602158"/>
            <a:ext cx="5756743" cy="37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Transient Absorption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BBADFE-748C-4139-982D-4932A5BDC968}"/>
                  </a:ext>
                </a:extLst>
              </p:cNvPr>
              <p:cNvSpPr txBox="1"/>
              <p:nvPr/>
            </p:nvSpPr>
            <p:spPr>
              <a:xfrm>
                <a:off x="7731707" y="1278671"/>
                <a:ext cx="407297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= I(chop 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– I(chop 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BBADFE-748C-4139-982D-4932A5BD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07" y="1278671"/>
                <a:ext cx="4072974" cy="369332"/>
              </a:xfrm>
              <a:prstGeom prst="rect">
                <a:avLst/>
              </a:prstGeom>
              <a:blipFill>
                <a:blip r:embed="rId3"/>
                <a:stretch>
                  <a:fillRect t="-8065" r="-299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3E034DD-7868-4198-A05C-01EFF0C1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88" y="1648003"/>
            <a:ext cx="4306955" cy="2770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48BFA2-A76F-48FA-8EDA-E152D4DAE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3" y="2308830"/>
            <a:ext cx="5333898" cy="40004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440D30-7184-4CDC-A667-4AE5CFE869EC}"/>
              </a:ext>
            </a:extLst>
          </p:cNvPr>
          <p:cNvSpPr txBox="1"/>
          <p:nvPr/>
        </p:nvSpPr>
        <p:spPr>
          <a:xfrm>
            <a:off x="1919581" y="1908720"/>
            <a:ext cx="363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Scan T from -100 </a:t>
            </a:r>
            <a:r>
              <a:rPr lang="en-US" altLang="zh-CN" sz="2000" dirty="0" err="1"/>
              <a:t>ps</a:t>
            </a:r>
            <a:r>
              <a:rPr lang="en-US" altLang="zh-CN" sz="2000" dirty="0"/>
              <a:t> to 500 </a:t>
            </a:r>
            <a:r>
              <a:rPr lang="en-US" altLang="zh-CN" sz="2000" dirty="0" err="1"/>
              <a:t>ps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163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Transient Absorption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BBADFE-748C-4139-982D-4932A5BDC968}"/>
                  </a:ext>
                </a:extLst>
              </p:cNvPr>
              <p:cNvSpPr txBox="1"/>
              <p:nvPr/>
            </p:nvSpPr>
            <p:spPr>
              <a:xfrm>
                <a:off x="7731707" y="1278671"/>
                <a:ext cx="407297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= I(chop 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– I(chop 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BBADFE-748C-4139-982D-4932A5BD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07" y="1278671"/>
                <a:ext cx="4072974" cy="369332"/>
              </a:xfrm>
              <a:prstGeom prst="rect">
                <a:avLst/>
              </a:prstGeom>
              <a:blipFill>
                <a:blip r:embed="rId3"/>
                <a:stretch>
                  <a:fillRect t="-8065" r="-299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3E034DD-7868-4198-A05C-01EFF0C1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88" y="1648003"/>
            <a:ext cx="4306955" cy="27700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440D30-7184-4CDC-A667-4AE5CFE869EC}"/>
              </a:ext>
            </a:extLst>
          </p:cNvPr>
          <p:cNvSpPr txBox="1"/>
          <p:nvPr/>
        </p:nvSpPr>
        <p:spPr>
          <a:xfrm>
            <a:off x="1919581" y="1908720"/>
            <a:ext cx="363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 </a:t>
            </a:r>
            <a:r>
              <a:rPr lang="en-US" altLang="zh-CN" sz="2000"/>
              <a:t>= 1.8 </a:t>
            </a:r>
            <a:r>
              <a:rPr lang="en-US" altLang="zh-CN" sz="2000" dirty="0" err="1"/>
              <a:t>ps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35FA0-9D22-4794-BE46-ADD228DE6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3" y="2308830"/>
            <a:ext cx="5333898" cy="40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4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2D Spectrum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6948C5-8945-49C5-A56A-033DF85D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36" y="2259559"/>
            <a:ext cx="6112184" cy="4528266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D8C9C4-3647-4AC4-B6C6-3ED3A540B76E}"/>
                  </a:ext>
                </a:extLst>
              </p:cNvPr>
              <p:cNvSpPr txBox="1"/>
              <p:nvPr/>
            </p:nvSpPr>
            <p:spPr>
              <a:xfrm>
                <a:off x="609600" y="1235829"/>
                <a:ext cx="6575518" cy="10156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000" dirty="0"/>
                  <a:t>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 = I(phase 0, phase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 - I(phase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 phase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        + I(phase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 phase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 - I(phase 0, phase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(Even and odd frames processed separately)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D8C9C4-3647-4AC4-B6C6-3ED3A540B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35829"/>
                <a:ext cx="6575518" cy="1015663"/>
              </a:xfrm>
              <a:prstGeom prst="rect">
                <a:avLst/>
              </a:prstGeom>
              <a:blipFill>
                <a:blip r:embed="rId5"/>
                <a:stretch>
                  <a:fillRect l="-833" t="-2381" b="-101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53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2D Spectrum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8CFB74-B494-49CC-A7A8-BA450E3F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04483"/>
            <a:ext cx="5486401" cy="4114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F741AB-F481-438F-B133-1AFD6710A003}"/>
                  </a:ext>
                </a:extLst>
              </p:cNvPr>
              <p:cNvSpPr txBox="1"/>
              <p:nvPr/>
            </p:nvSpPr>
            <p:spPr>
              <a:xfrm>
                <a:off x="7989413" y="1173254"/>
                <a:ext cx="11615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F741AB-F481-438F-B133-1AFD6710A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413" y="1173254"/>
                <a:ext cx="1161536" cy="400110"/>
              </a:xfrm>
              <a:prstGeom prst="rect">
                <a:avLst/>
              </a:prstGeom>
              <a:blipFill>
                <a:blip r:embed="rId3"/>
                <a:stretch>
                  <a:fillRect t="-6061" r="-3684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5EAFA6D-AE8D-4A07-9A21-3DC74FC1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04483"/>
            <a:ext cx="5486401" cy="4114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BE7300-63EF-415B-A9E1-915DD910CD31}"/>
                  </a:ext>
                </a:extLst>
              </p:cNvPr>
              <p:cNvSpPr txBox="1"/>
              <p:nvPr/>
            </p:nvSpPr>
            <p:spPr>
              <a:xfrm>
                <a:off x="5952030" y="5242681"/>
                <a:ext cx="591540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①: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pump at 1S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/>
                  <a:t> 1S(e), probe at 1S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/>
                  <a:t> 1S(e)</a:t>
                </a:r>
              </a:p>
              <a:p>
                <a:r>
                  <a:rPr lang="en-US" altLang="zh-CN" sz="2000" dirty="0"/>
                  <a:t>②: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pump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1S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/>
                  <a:t> 1S(e), probe at 2S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1S(e)</a:t>
                </a:r>
              </a:p>
              <a:p>
                <a:r>
                  <a:rPr lang="en-US" altLang="zh-CN" sz="2000" dirty="0"/>
                  <a:t>③: pump at 1S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/>
                  <a:t> 1S(e), probe at 1P</a:t>
                </a:r>
                <a:r>
                  <a:rPr lang="en-US" altLang="zh-CN" sz="2000" baseline="-25000" dirty="0"/>
                  <a:t>3/2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1P(e)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BE7300-63EF-415B-A9E1-915DD910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30" y="5242681"/>
                <a:ext cx="5915402" cy="1015663"/>
              </a:xfrm>
              <a:prstGeom prst="rect">
                <a:avLst/>
              </a:prstGeom>
              <a:blipFill>
                <a:blip r:embed="rId5"/>
                <a:stretch>
                  <a:fillRect l="-1030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40FC0AD-19E8-4A84-A18C-965BD6600CA4}"/>
              </a:ext>
            </a:extLst>
          </p:cNvPr>
          <p:cNvSpPr txBox="1"/>
          <p:nvPr/>
        </p:nvSpPr>
        <p:spPr>
          <a:xfrm>
            <a:off x="8631451" y="4063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①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D6F4B5-3821-4FEC-92DB-D5D78650809A}"/>
              </a:ext>
            </a:extLst>
          </p:cNvPr>
          <p:cNvSpPr txBox="1"/>
          <p:nvPr/>
        </p:nvSpPr>
        <p:spPr>
          <a:xfrm>
            <a:off x="9349600" y="4063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②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FF1FB5-DDC6-4E3E-A612-650A51D202E2}"/>
              </a:ext>
            </a:extLst>
          </p:cNvPr>
          <p:cNvSpPr txBox="1"/>
          <p:nvPr/>
        </p:nvSpPr>
        <p:spPr>
          <a:xfrm>
            <a:off x="9860000" y="4063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486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2D Spectrum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8CFB74-B494-49CC-A7A8-BA450E3F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72559"/>
            <a:ext cx="3624892" cy="27186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7B5D76-45BF-4F9E-B493-CD7C062E1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54" y="2772559"/>
            <a:ext cx="3624892" cy="2718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BB1633-9F1A-4185-AD39-ED8BB1103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08" y="2772559"/>
            <a:ext cx="3624892" cy="2718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F741AB-F481-438F-B133-1AFD6710A003}"/>
                  </a:ext>
                </a:extLst>
              </p:cNvPr>
              <p:cNvSpPr txBox="1"/>
              <p:nvPr/>
            </p:nvSpPr>
            <p:spPr>
              <a:xfrm>
                <a:off x="1889560" y="2372449"/>
                <a:ext cx="11615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F741AB-F481-438F-B133-1AFD6710A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560" y="2372449"/>
                <a:ext cx="1161536" cy="400110"/>
              </a:xfrm>
              <a:prstGeom prst="rect">
                <a:avLst/>
              </a:prstGeom>
              <a:blipFill>
                <a:blip r:embed="rId4"/>
                <a:stretch>
                  <a:fillRect t="-6061" r="-314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535D47-4B9C-4B52-8E2F-40F68A2A68EF}"/>
                  </a:ext>
                </a:extLst>
              </p:cNvPr>
              <p:cNvSpPr txBox="1"/>
              <p:nvPr/>
            </p:nvSpPr>
            <p:spPr>
              <a:xfrm>
                <a:off x="5443899" y="2372449"/>
                <a:ext cx="13042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535D47-4B9C-4B52-8E2F-40F68A2A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899" y="2372449"/>
                <a:ext cx="1304203" cy="400110"/>
              </a:xfrm>
              <a:prstGeom prst="rect">
                <a:avLst/>
              </a:prstGeom>
              <a:blipFill>
                <a:blip r:embed="rId5"/>
                <a:stretch>
                  <a:fillRect t="-6061" r="-420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A6DD822-3D42-475D-8F3D-E74AC17C62B2}"/>
                  </a:ext>
                </a:extLst>
              </p:cNvPr>
              <p:cNvSpPr txBox="1"/>
              <p:nvPr/>
            </p:nvSpPr>
            <p:spPr>
              <a:xfrm>
                <a:off x="9046519" y="2372449"/>
                <a:ext cx="1446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A6DD822-3D42-475D-8F3D-E74AC17C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19" y="2372449"/>
                <a:ext cx="1446871" cy="400110"/>
              </a:xfrm>
              <a:prstGeom prst="rect">
                <a:avLst/>
              </a:prstGeom>
              <a:blipFill>
                <a:blip r:embed="rId6"/>
                <a:stretch>
                  <a:fillRect t="-6061" r="-3797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71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6CE5F-380B-4AC6-AC13-94299B17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Acknowledgement:</a:t>
            </a:r>
            <a:r>
              <a:rPr lang="zh-CN" altLang="en-US" sz="3600" dirty="0"/>
              <a:t> </a:t>
            </a:r>
            <a:r>
              <a:rPr lang="en-US" altLang="zh-CN" sz="3600" dirty="0"/>
              <a:t>Our</a:t>
            </a:r>
            <a:r>
              <a:rPr lang="zh-CN" altLang="en-US" sz="3600" dirty="0"/>
              <a:t> </a:t>
            </a:r>
            <a:r>
              <a:rPr lang="en-US" altLang="zh-CN" sz="3600" dirty="0"/>
              <a:t>Team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C05300-71AE-4AAA-BB76-836DD707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464" y="1696063"/>
            <a:ext cx="6291072" cy="419404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50FE95-A49E-4E62-92B8-69AA965E548E}"/>
              </a:ext>
            </a:extLst>
          </p:cNvPr>
          <p:cNvSpPr txBox="1"/>
          <p:nvPr/>
        </p:nvSpPr>
        <p:spPr>
          <a:xfrm>
            <a:off x="9432558" y="1696063"/>
            <a:ext cx="246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John A. McGuire</a:t>
            </a:r>
          </a:p>
          <a:p>
            <a:r>
              <a:rPr lang="en-US" altLang="zh-CN" sz="2000" dirty="0"/>
              <a:t>Associate Professor</a:t>
            </a:r>
          </a:p>
          <a:p>
            <a:r>
              <a:rPr lang="en-US" altLang="zh-CN" sz="2000" dirty="0"/>
              <a:t>(second from right)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259982-0A70-4929-82A1-C0508A1C285A}"/>
              </a:ext>
            </a:extLst>
          </p:cNvPr>
          <p:cNvSpPr txBox="1"/>
          <p:nvPr/>
        </p:nvSpPr>
        <p:spPr>
          <a:xfrm>
            <a:off x="9432559" y="3581787"/>
            <a:ext cx="2464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Chaoyi</a:t>
            </a:r>
            <a:r>
              <a:rPr lang="en-US" altLang="zh-CN" sz="2000" b="1" dirty="0"/>
              <a:t> Liang</a:t>
            </a:r>
          </a:p>
          <a:p>
            <a:r>
              <a:rPr lang="en-US" altLang="zh-CN" sz="2000" dirty="0"/>
              <a:t>B.S. University of Shanghai for Science and Technology</a:t>
            </a:r>
          </a:p>
          <a:p>
            <a:r>
              <a:rPr lang="en-US" altLang="zh-CN" sz="2000" dirty="0"/>
              <a:t>2019-present</a:t>
            </a:r>
          </a:p>
          <a:p>
            <a:r>
              <a:rPr lang="en-US" altLang="zh-CN" sz="2400" dirty="0"/>
              <a:t>(</a:t>
            </a:r>
            <a:r>
              <a:rPr lang="en-US" altLang="zh-CN" sz="2000" dirty="0"/>
              <a:t>first from right</a:t>
            </a:r>
            <a:r>
              <a:rPr lang="en-US" altLang="zh-CN" sz="2400" dirty="0"/>
              <a:t>)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07844-5FE3-4982-A313-0AA84D0275C5}"/>
              </a:ext>
            </a:extLst>
          </p:cNvPr>
          <p:cNvSpPr txBox="1"/>
          <p:nvPr/>
        </p:nvSpPr>
        <p:spPr>
          <a:xfrm>
            <a:off x="609600" y="3951119"/>
            <a:ext cx="2149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Qingyu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Wang</a:t>
            </a:r>
          </a:p>
          <a:p>
            <a:r>
              <a:rPr lang="en-US" altLang="zh-CN" sz="2000" dirty="0"/>
              <a:t>Undergraduate, ShanghaiTech University</a:t>
            </a:r>
          </a:p>
          <a:p>
            <a:r>
              <a:rPr lang="en-US" altLang="zh-CN" sz="2000" dirty="0"/>
              <a:t>2017-present</a:t>
            </a:r>
          </a:p>
          <a:p>
            <a:r>
              <a:rPr lang="en-US" altLang="zh-CN" sz="2000" dirty="0"/>
              <a:t>(first from left)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DD6007-299D-4677-A3F7-2CE70AB769E5}"/>
              </a:ext>
            </a:extLst>
          </p:cNvPr>
          <p:cNvSpPr txBox="1"/>
          <p:nvPr/>
        </p:nvSpPr>
        <p:spPr>
          <a:xfrm>
            <a:off x="609600" y="1696063"/>
            <a:ext cx="2149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Jialin Chen</a:t>
            </a:r>
          </a:p>
          <a:p>
            <a:r>
              <a:rPr lang="en-US" altLang="zh-CN" sz="2000" dirty="0"/>
              <a:t>Undergraduate, ShanghaiTech University</a:t>
            </a:r>
          </a:p>
          <a:p>
            <a:r>
              <a:rPr lang="en-US" altLang="zh-CN" sz="2000" dirty="0"/>
              <a:t>2017-present</a:t>
            </a:r>
          </a:p>
          <a:p>
            <a:r>
              <a:rPr lang="en-US" altLang="zh-CN" sz="2000" dirty="0"/>
              <a:t>(second from left)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0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9BFDE-8733-4863-AE39-FD293B0410E8}"/>
              </a:ext>
            </a:extLst>
          </p:cNvPr>
          <p:cNvSpPr txBox="1">
            <a:spLocks/>
          </p:cNvSpPr>
          <p:nvPr/>
        </p:nvSpPr>
        <p:spPr>
          <a:xfrm>
            <a:off x="609600" y="3017838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 for listening!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0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Background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D96E35-05B6-4579-9ABD-2CA0368A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4" y="3275181"/>
            <a:ext cx="5023026" cy="17676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A7C630-692C-4446-A130-B825343DB8D6}"/>
                  </a:ext>
                </a:extLst>
              </p:cNvPr>
              <p:cNvSpPr txBox="1"/>
              <p:nvPr/>
            </p:nvSpPr>
            <p:spPr>
              <a:xfrm>
                <a:off x="6564610" y="1697527"/>
                <a:ext cx="4549179" cy="1152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O</a:t>
                </a:r>
                <a:r>
                  <a:rPr lang="en-US" altLang="zh-CN" sz="2000" b="0" dirty="0"/>
                  <a:t>ur case: two pump pulse -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r>
                  <a:rPr lang="en-US" altLang="zh-CN" sz="2000" b="0" dirty="0"/>
                  <a:t>                 probe pulse</a:t>
                </a:r>
                <a:r>
                  <a:rPr lang="en-US" altLang="zh-CN" sz="2000" dirty="0"/>
                  <a:t> –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r>
                  <a:rPr lang="en-US" altLang="zh-CN" sz="2000" b="0" dirty="0"/>
                  <a:t>                 collect signal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direction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A7C630-692C-4446-A130-B825343D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10" y="1697527"/>
                <a:ext cx="4549179" cy="1152239"/>
              </a:xfrm>
              <a:prstGeom prst="rect">
                <a:avLst/>
              </a:prstGeom>
              <a:blipFill>
                <a:blip r:embed="rId3"/>
                <a:stretch>
                  <a:fillRect l="-1475" b="-8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1A40ED0-CE6A-4A98-9200-5CA14CC438B9}"/>
              </a:ext>
            </a:extLst>
          </p:cNvPr>
          <p:cNvSpPr txBox="1"/>
          <p:nvPr/>
        </p:nvSpPr>
        <p:spPr>
          <a:xfrm>
            <a:off x="2479857" y="2836071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Four-wave mixing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ED36C2-0C4C-4193-AEBC-EC1DEC2C2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6073"/>
            <a:ext cx="5486400" cy="26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1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3972C4-2813-4912-BAE5-5E8E37EC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6" y="3087398"/>
            <a:ext cx="5719638" cy="321729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15E226-FDFF-44EE-851E-A5BAE11F88A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6806314" y="4696047"/>
            <a:ext cx="3355453" cy="1070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A9DA182-6875-4339-9AD5-8E8D0573DC87}"/>
              </a:ext>
            </a:extLst>
          </p:cNvPr>
          <p:cNvSpPr/>
          <p:nvPr/>
        </p:nvSpPr>
        <p:spPr>
          <a:xfrm>
            <a:off x="1086676" y="1439254"/>
            <a:ext cx="4919165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Laser Source </a:t>
            </a:r>
          </a:p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    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Light Conversion Inc, CARBIDE - CB3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Center</a:t>
            </a:r>
            <a:r>
              <a:rPr lang="zh-CN" altLang="en-US" sz="2000" dirty="0"/>
              <a:t> </a:t>
            </a:r>
            <a:r>
              <a:rPr lang="en-US" altLang="zh-CN" sz="2000" dirty="0"/>
              <a:t>wavelength</a:t>
            </a:r>
            <a:r>
              <a:rPr lang="zh-CN" altLang="en-US" sz="2000" dirty="0"/>
              <a:t> </a:t>
            </a:r>
            <a:r>
              <a:rPr lang="en-US" altLang="zh-CN" sz="2000" dirty="0"/>
              <a:t>~ 1030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Repetition </a:t>
            </a:r>
            <a:r>
              <a:rPr lang="en-US" altLang="zh-CN" sz="2000" dirty="0" err="1"/>
              <a:t>freq</a:t>
            </a:r>
            <a:r>
              <a:rPr lang="zh-CN" altLang="en-US" sz="2000" dirty="0"/>
              <a:t> </a:t>
            </a:r>
            <a:r>
              <a:rPr lang="en-US" altLang="zh-CN" sz="2000" dirty="0"/>
              <a:t>100 kHz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Power</a:t>
            </a:r>
            <a:r>
              <a:rPr lang="zh-CN" altLang="en-US" sz="2000" dirty="0"/>
              <a:t> </a:t>
            </a:r>
            <a:r>
              <a:rPr lang="en-US" altLang="zh-CN" sz="2000" dirty="0"/>
              <a:t>40 W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515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6815" y="338936"/>
            <a:ext cx="5576559" cy="59657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7B9B2A-2AAB-4962-8E36-DC2FE9C2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74" y="3429000"/>
            <a:ext cx="5084077" cy="28597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227A0E-527B-48DB-BB6E-DD4EF075B843}"/>
              </a:ext>
            </a:extLst>
          </p:cNvPr>
          <p:cNvSpPr/>
          <p:nvPr/>
        </p:nvSpPr>
        <p:spPr>
          <a:xfrm>
            <a:off x="1065474" y="2413337"/>
            <a:ext cx="5084077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OPA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Light Conversion, ORPHEUS-TWINS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Input 1030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Output 1292 nm</a:t>
            </a:r>
            <a:endParaRPr lang="zh-CN" altLang="en-US" sz="20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620A4F4-70C3-443E-B123-B171108D7CE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6149551" y="3808675"/>
            <a:ext cx="3821386" cy="1050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389A06-2D4D-4E52-9A86-D521169E5DD0}"/>
                  </a:ext>
                </a:extLst>
              </p:cNvPr>
              <p:cNvSpPr txBox="1"/>
              <p:nvPr/>
            </p:nvSpPr>
            <p:spPr>
              <a:xfrm>
                <a:off x="9347515" y="933166"/>
                <a:ext cx="2657459" cy="74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1mm BBO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1292 nm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HG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464 nm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389A06-2D4D-4E52-9A86-D521169E5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15" y="933166"/>
                <a:ext cx="2657459" cy="743089"/>
              </a:xfrm>
              <a:prstGeom prst="rect">
                <a:avLst/>
              </a:prstGeom>
              <a:blipFill>
                <a:blip r:embed="rId5"/>
                <a:stretch>
                  <a:fillRect l="-1835" t="-4098" r="-114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00E040-6E91-48C8-92F4-F1CE1F3EBDEB}"/>
              </a:ext>
            </a:extLst>
          </p:cNvPr>
          <p:cNvCxnSpPr>
            <a:endCxn id="3" idx="2"/>
          </p:cNvCxnSpPr>
          <p:nvPr/>
        </p:nvCxnSpPr>
        <p:spPr>
          <a:xfrm flipV="1">
            <a:off x="10363516" y="1676255"/>
            <a:ext cx="312729" cy="566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45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71271"/>
            <a:ext cx="10972800" cy="1143000"/>
          </a:xfrm>
        </p:spPr>
        <p:txBody>
          <a:bodyPr/>
          <a:lstStyle/>
          <a:p>
            <a:pPr algn="l"/>
            <a:r>
              <a:rPr lang="en-US" altLang="zh-CN" sz="3600"/>
              <a:t>Experiment Setup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6815" y="338936"/>
            <a:ext cx="5576559" cy="59657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A90CE3-6052-44F4-A1BE-35CDAD79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22" y="1246067"/>
            <a:ext cx="4333461" cy="24375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D980A18-4763-4AC6-B44F-0773B966B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334" y="2727363"/>
            <a:ext cx="2816164" cy="3510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33E71F-28E0-48E9-9BF3-0397AFF4A2C6}"/>
              </a:ext>
            </a:extLst>
          </p:cNvPr>
          <p:cNvSpPr/>
          <p:nvPr/>
        </p:nvSpPr>
        <p:spPr>
          <a:xfrm>
            <a:off x="1057522" y="3683639"/>
            <a:ext cx="433346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Pulse shaper</a:t>
            </a:r>
          </a:p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   (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PhaseTech, QuickShape Visible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Chop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phase cycling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Divide one pulse into two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RF power adjustment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Phase adjustment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Delay scan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C62AA20-FBDD-4305-B681-122367FB58C0}"/>
              </a:ext>
            </a:extLst>
          </p:cNvPr>
          <p:cNvCxnSpPr/>
          <p:nvPr/>
        </p:nvCxnSpPr>
        <p:spPr>
          <a:xfrm flipH="1">
            <a:off x="6916057" y="2464853"/>
            <a:ext cx="703943" cy="510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7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841" y="338936"/>
            <a:ext cx="5576558" cy="59657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475BB64-FB2E-4257-94F6-5FF0CA15C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27" y="3467499"/>
            <a:ext cx="5043902" cy="283719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29DDE53-823D-4440-9430-2D909B04180A}"/>
              </a:ext>
            </a:extLst>
          </p:cNvPr>
          <p:cNvCxnSpPr>
            <a:endCxn id="4" idx="3"/>
          </p:cNvCxnSpPr>
          <p:nvPr/>
        </p:nvCxnSpPr>
        <p:spPr>
          <a:xfrm flipH="1">
            <a:off x="8256229" y="3467499"/>
            <a:ext cx="1030894" cy="1418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CE9291C-2098-42A9-AAF7-AB0FFA72A5D2}"/>
              </a:ext>
            </a:extLst>
          </p:cNvPr>
          <p:cNvSpPr txBox="1"/>
          <p:nvPr/>
        </p:nvSpPr>
        <p:spPr>
          <a:xfrm>
            <a:off x="3212327" y="2451835"/>
            <a:ext cx="348044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Long travel stage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(Thorlabs, LTS300)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Provide pump-probe delay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14F358-685F-40CB-BE26-BA475E6B43A9}"/>
                  </a:ext>
                </a:extLst>
              </p:cNvPr>
              <p:cNvSpPr txBox="1"/>
              <p:nvPr/>
            </p:nvSpPr>
            <p:spPr>
              <a:xfrm>
                <a:off x="9668786" y="928305"/>
                <a:ext cx="23984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4mm YAG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1030 nm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515nm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14F358-685F-40CB-BE26-BA475E6B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786" y="928305"/>
                <a:ext cx="2398413" cy="646331"/>
              </a:xfrm>
              <a:prstGeom prst="rect">
                <a:avLst/>
              </a:prstGeom>
              <a:blipFill>
                <a:blip r:embed="rId5"/>
                <a:stretch>
                  <a:fillRect l="-1768" t="-3704" r="-1768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7694254-69E2-48B1-8E67-7519FC28202A}"/>
              </a:ext>
            </a:extLst>
          </p:cNvPr>
          <p:cNvCxnSpPr>
            <a:stCxn id="9" idx="1"/>
          </p:cNvCxnSpPr>
          <p:nvPr/>
        </p:nvCxnSpPr>
        <p:spPr>
          <a:xfrm flipH="1">
            <a:off x="9398442" y="1251471"/>
            <a:ext cx="270344" cy="166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3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D66660-FA7F-4603-9A05-C837253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998421"/>
            <a:ext cx="4757530" cy="2676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CBD5C-1296-48BA-8D39-19444DE6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172" y="3336477"/>
            <a:ext cx="3167271" cy="2968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DF0E4E-37F8-4A06-992A-F2CE46484A45}"/>
                  </a:ext>
                </a:extLst>
              </p:cNvPr>
              <p:cNvSpPr txBox="1"/>
              <p:nvPr/>
            </p:nvSpPr>
            <p:spPr>
              <a:xfrm>
                <a:off x="5501959" y="3429000"/>
                <a:ext cx="36370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Spectrometer</a:t>
                </a:r>
              </a:p>
              <a:p>
                <a:r>
                  <a:rPr lang="en-US" altLang="zh-CN" sz="2000" dirty="0"/>
                  <a:t>    </a:t>
                </a:r>
                <a:r>
                  <a:rPr lang="en-US" altLang="zh-CN" sz="2000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北京卓立汉光</a:t>
                </a:r>
                <a:r>
                  <a:rPr lang="en-US" altLang="zh-CN" sz="2000" dirty="0">
                    <a:solidFill>
                      <a:schemeClr val="bg1">
                        <a:lumMod val="75000"/>
                      </a:schemeClr>
                    </a:solidFill>
                  </a:rPr>
                  <a:t>, Omni-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</a:rPr>
                  <a:t>200</a:t>
                </a:r>
                <a:r>
                  <a:rPr lang="en-US" altLang="zh-CN" sz="2000" dirty="0">
                    <a:solidFill>
                      <a:schemeClr val="bg1">
                        <a:lumMod val="75000"/>
                      </a:schemeClr>
                    </a:solidFill>
                  </a:rPr>
                  <a:t>i)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DF0E4E-37F8-4A06-992A-F2CE464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959" y="3429000"/>
                <a:ext cx="3637086" cy="707886"/>
              </a:xfrm>
              <a:prstGeom prst="rect">
                <a:avLst/>
              </a:prstGeom>
              <a:blipFill>
                <a:blip r:embed="rId6"/>
                <a:stretch>
                  <a:fillRect l="-1846" t="-4310" r="-1342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61435CB-A291-4CD1-B842-1CA181A081CE}"/>
              </a:ext>
            </a:extLst>
          </p:cNvPr>
          <p:cNvSpPr/>
          <p:nvPr/>
        </p:nvSpPr>
        <p:spPr>
          <a:xfrm>
            <a:off x="251425" y="49779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/>
              <a:t>CMOS Monochrome </a:t>
            </a:r>
            <a:r>
              <a:rPr lang="en-US" altLang="zh-CN" sz="2000" dirty="0" err="1"/>
              <a:t>LineScan</a:t>
            </a:r>
            <a:r>
              <a:rPr lang="en-US" altLang="zh-CN" sz="2000" dirty="0"/>
              <a:t> Sensor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(Teledyne e2v, OCTOPLUS BA2)</a:t>
            </a:r>
          </a:p>
        </p:txBody>
      </p:sp>
    </p:spTree>
    <p:extLst>
      <p:ext uri="{BB962C8B-B14F-4D97-AF65-F5344CB8AC3E}">
        <p14:creationId xmlns:p14="http://schemas.microsoft.com/office/powerpoint/2010/main" val="262341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AB3CD0-DCF2-450F-BF0A-7CD5335E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10" y="2411344"/>
            <a:ext cx="5333898" cy="400042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F9D0E1-2DDF-4629-9CEE-3700207788AC}"/>
              </a:ext>
            </a:extLst>
          </p:cNvPr>
          <p:cNvSpPr txBox="1"/>
          <p:nvPr/>
        </p:nvSpPr>
        <p:spPr>
          <a:xfrm>
            <a:off x="1049572" y="1492994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Sample: </a:t>
            </a:r>
            <a:r>
              <a:rPr lang="en-US" altLang="zh-CN" sz="2000" dirty="0" err="1"/>
              <a:t>CdSe</a:t>
            </a:r>
            <a:r>
              <a:rPr lang="en-US" altLang="zh-CN" sz="2000" dirty="0"/>
              <a:t> quantum dots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E47141-B046-4FE0-81D9-6129D703A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62" t="22930" r="22930" b="21862"/>
          <a:stretch/>
        </p:blipFill>
        <p:spPr>
          <a:xfrm>
            <a:off x="4550532" y="274638"/>
            <a:ext cx="1225273" cy="217826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3280A9A-8840-4F48-8C6E-538C0779B05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775805" y="1363770"/>
            <a:ext cx="990756" cy="329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1381B005-2C4F-4E74-9C1B-C983BC71F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07" y="2826467"/>
            <a:ext cx="3604904" cy="3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Experiment Setup</a:t>
            </a:r>
            <a:endParaRPr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35B654-852C-442B-BF85-0C3CC689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70" y="2304272"/>
            <a:ext cx="5333898" cy="400042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8512C1-75E4-4454-88C5-A9FCEE86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5841" y="338936"/>
            <a:ext cx="5576559" cy="59657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8012A4-EEDE-4127-A944-B9D84E1FD72C}"/>
              </a:ext>
            </a:extLst>
          </p:cNvPr>
          <p:cNvSpPr txBox="1"/>
          <p:nvPr/>
        </p:nvSpPr>
        <p:spPr>
          <a:xfrm>
            <a:off x="636946" y="1653872"/>
            <a:ext cx="6205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Spectrum of pump and probe</a:t>
            </a:r>
          </a:p>
          <a:p>
            <a:pPr algn="ctr"/>
            <a:r>
              <a:rPr lang="en-US" altLang="zh-CN" sz="2000" dirty="0"/>
              <a:t>(With absorption spectrum of sample for comparison)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8033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上海科技大学模板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Custom 4">
      <a:majorFont>
        <a:latin typeface="Cambria"/>
        <a:ea typeface="汉仪中圆简"/>
        <a:cs typeface=""/>
      </a:majorFont>
      <a:minorFont>
        <a:latin typeface="Cambria"/>
        <a:ea typeface="汉仪中圆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_上海科技大学模板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Custom 4">
      <a:majorFont>
        <a:latin typeface="Cambria"/>
        <a:ea typeface="汉仪中圆简"/>
        <a:cs typeface=""/>
      </a:majorFont>
      <a:minorFont>
        <a:latin typeface="Cambria"/>
        <a:ea typeface="汉仪中圆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5649</TotalTime>
  <Words>1178</Words>
  <Application>Microsoft Office PowerPoint</Application>
  <PresentationFormat>宽屏</PresentationFormat>
  <Paragraphs>135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PMingLiU</vt:lpstr>
      <vt:lpstr>等线</vt:lpstr>
      <vt:lpstr>等线 Light</vt:lpstr>
      <vt:lpstr>汉仪中圆简</vt:lpstr>
      <vt:lpstr>黑体</vt:lpstr>
      <vt:lpstr>华文中宋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1_Office 主题</vt:lpstr>
      <vt:lpstr>自定义设计方案</vt:lpstr>
      <vt:lpstr>15_上海科技大学模板</vt:lpstr>
      <vt:lpstr>16_上海科技大学模板</vt:lpstr>
      <vt:lpstr>1_自定义设计方案</vt:lpstr>
      <vt:lpstr>2_Office 主题</vt:lpstr>
      <vt:lpstr>Office 主题​​</vt:lpstr>
      <vt:lpstr>硒化镉量子点的二维光谱探测</vt:lpstr>
      <vt:lpstr>Background</vt:lpstr>
      <vt:lpstr>Experiment Setup</vt:lpstr>
      <vt:lpstr>Experiment Setup</vt:lpstr>
      <vt:lpstr>Experiment Setup</vt:lpstr>
      <vt:lpstr>Experiment Setup</vt:lpstr>
      <vt:lpstr>Experiment Setup</vt:lpstr>
      <vt:lpstr>Experiment Setup</vt:lpstr>
      <vt:lpstr>Experiment Setup</vt:lpstr>
      <vt:lpstr>Estimation: Single-exciton regime?</vt:lpstr>
      <vt:lpstr>Estimation: Single-exciton regime?</vt:lpstr>
      <vt:lpstr>Transient Absorption</vt:lpstr>
      <vt:lpstr>Transient Absorption</vt:lpstr>
      <vt:lpstr>Transient Absorption</vt:lpstr>
      <vt:lpstr>2D Spectrum</vt:lpstr>
      <vt:lpstr>2D Spectrum</vt:lpstr>
      <vt:lpstr>2D Spectrum</vt:lpstr>
      <vt:lpstr>Acknowledgement: Our Team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丁莹</dc:creator>
  <cp:lastModifiedBy>Jialin Chen</cp:lastModifiedBy>
  <cp:revision>1062</cp:revision>
  <cp:lastPrinted>2020-03-26T01:26:00Z</cp:lastPrinted>
  <dcterms:created xsi:type="dcterms:W3CDTF">2019-12-24T02:42:00Z</dcterms:created>
  <dcterms:modified xsi:type="dcterms:W3CDTF">2021-06-01T00:50:33Z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